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handoutMasterIdLst>
    <p:handoutMasterId r:id="rId64"/>
  </p:handoutMasterIdLst>
  <p:sldIdLst>
    <p:sldId id="256" r:id="rId2"/>
    <p:sldId id="257" r:id="rId3"/>
    <p:sldId id="260" r:id="rId4"/>
    <p:sldId id="261" r:id="rId5"/>
    <p:sldId id="312" r:id="rId6"/>
    <p:sldId id="262" r:id="rId7"/>
    <p:sldId id="344" r:id="rId8"/>
    <p:sldId id="346" r:id="rId9"/>
    <p:sldId id="345" r:id="rId10"/>
    <p:sldId id="343" r:id="rId11"/>
    <p:sldId id="316" r:id="rId12"/>
    <p:sldId id="317" r:id="rId13"/>
    <p:sldId id="318" r:id="rId14"/>
    <p:sldId id="319" r:id="rId15"/>
    <p:sldId id="315" r:id="rId16"/>
    <p:sldId id="321" r:id="rId17"/>
    <p:sldId id="322" r:id="rId18"/>
    <p:sldId id="323" r:id="rId19"/>
    <p:sldId id="324" r:id="rId20"/>
    <p:sldId id="325" r:id="rId21"/>
    <p:sldId id="326" r:id="rId22"/>
    <p:sldId id="327" r:id="rId23"/>
    <p:sldId id="328" r:id="rId24"/>
    <p:sldId id="329" r:id="rId25"/>
    <p:sldId id="330" r:id="rId26"/>
    <p:sldId id="331" r:id="rId27"/>
    <p:sldId id="332" r:id="rId28"/>
    <p:sldId id="333" r:id="rId29"/>
    <p:sldId id="335" r:id="rId30"/>
    <p:sldId id="334" r:id="rId31"/>
    <p:sldId id="336" r:id="rId32"/>
    <p:sldId id="338" r:id="rId33"/>
    <p:sldId id="339" r:id="rId34"/>
    <p:sldId id="340" r:id="rId35"/>
    <p:sldId id="341" r:id="rId36"/>
    <p:sldId id="342" r:id="rId37"/>
    <p:sldId id="361" r:id="rId38"/>
    <p:sldId id="274" r:id="rId39"/>
    <p:sldId id="275" r:id="rId40"/>
    <p:sldId id="276" r:id="rId41"/>
    <p:sldId id="277" r:id="rId42"/>
    <p:sldId id="362" r:id="rId43"/>
    <p:sldId id="347" r:id="rId44"/>
    <p:sldId id="348" r:id="rId45"/>
    <p:sldId id="349" r:id="rId46"/>
    <p:sldId id="350" r:id="rId47"/>
    <p:sldId id="352" r:id="rId48"/>
    <p:sldId id="351" r:id="rId49"/>
    <p:sldId id="353" r:id="rId50"/>
    <p:sldId id="354" r:id="rId51"/>
    <p:sldId id="355" r:id="rId52"/>
    <p:sldId id="356" r:id="rId53"/>
    <p:sldId id="357" r:id="rId54"/>
    <p:sldId id="358" r:id="rId55"/>
    <p:sldId id="359" r:id="rId56"/>
    <p:sldId id="363" r:id="rId57"/>
    <p:sldId id="364" r:id="rId58"/>
    <p:sldId id="360" r:id="rId59"/>
    <p:sldId id="365" r:id="rId60"/>
    <p:sldId id="308" r:id="rId61"/>
    <p:sldId id="258"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B404"/>
    <a:srgbClr val="0199DC"/>
    <a:srgbClr val="E1E1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AC53D7-05CD-40A1-B6E1-F8BADC9FF758}" v="45" dt="2024-04-23T03:10:55.056"/>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Estilo medio 1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Estilo claro 1 - Acento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2326" autoAdjust="0"/>
  </p:normalViewPr>
  <p:slideViewPr>
    <p:cSldViewPr snapToGrid="0">
      <p:cViewPr varScale="1">
        <p:scale>
          <a:sx n="102" d="100"/>
          <a:sy n="102" d="100"/>
        </p:scale>
        <p:origin x="954" y="108"/>
      </p:cViewPr>
      <p:guideLst/>
    </p:cSldViewPr>
  </p:slideViewPr>
  <p:notesTextViewPr>
    <p:cViewPr>
      <p:scale>
        <a:sx n="3" d="2"/>
        <a:sy n="3" d="2"/>
      </p:scale>
      <p:origin x="0" y="0"/>
    </p:cViewPr>
  </p:notesTextViewPr>
  <p:notesViewPr>
    <p:cSldViewPr snapToGrid="0">
      <p:cViewPr varScale="1">
        <p:scale>
          <a:sx n="84" d="100"/>
          <a:sy n="84" d="100"/>
        </p:scale>
        <p:origin x="3912"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69"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o Caro" userId="3cd36ff71ab27381" providerId="LiveId" clId="{A300FEF5-6B38-4076-8701-1D182ABAE2EF}"/>
    <pc:docChg chg="undo redo custSel addSld delSld modSld sldOrd modMainMaster addSection delSection modSection">
      <pc:chgData name="Julio Caro" userId="3cd36ff71ab27381" providerId="LiveId" clId="{A300FEF5-6B38-4076-8701-1D182ABAE2EF}" dt="2022-09-24T00:49:55.893" v="9812" actId="1036"/>
      <pc:docMkLst>
        <pc:docMk/>
      </pc:docMkLst>
      <pc:sldChg chg="addSp delSp modSp mod setBg addAnim delAnim setClrOvrMap">
        <pc:chgData name="Julio Caro" userId="3cd36ff71ab27381" providerId="LiveId" clId="{A300FEF5-6B38-4076-8701-1D182ABAE2EF}" dt="2022-09-23T20:03:01.587" v="3289" actId="20577"/>
        <pc:sldMkLst>
          <pc:docMk/>
          <pc:sldMk cId="4110995495" sldId="257"/>
        </pc:sldMkLst>
        <pc:spChg chg="mod">
          <ac:chgData name="Julio Caro" userId="3cd36ff71ab27381" providerId="LiveId" clId="{A300FEF5-6B38-4076-8701-1D182ABAE2EF}" dt="2022-09-23T16:58:33.788" v="226" actId="26606"/>
          <ac:spMkLst>
            <pc:docMk/>
            <pc:sldMk cId="4110995495" sldId="257"/>
            <ac:spMk id="2" creationId="{26F8FE40-8EE3-4B67-AADA-054D7FD217C2}"/>
          </ac:spMkLst>
        </pc:spChg>
        <pc:spChg chg="mod">
          <ac:chgData name="Julio Caro" userId="3cd36ff71ab27381" providerId="LiveId" clId="{A300FEF5-6B38-4076-8701-1D182ABAE2EF}" dt="2022-09-23T20:03:01.587" v="3289" actId="20577"/>
          <ac:spMkLst>
            <pc:docMk/>
            <pc:sldMk cId="4110995495" sldId="257"/>
            <ac:spMk id="3" creationId="{652A6D02-2C22-4915-9DF0-B04A722B836E}"/>
          </ac:spMkLst>
        </pc:spChg>
        <pc:spChg chg="add del">
          <ac:chgData name="Julio Caro" userId="3cd36ff71ab27381" providerId="LiveId" clId="{A300FEF5-6B38-4076-8701-1D182ABAE2EF}" dt="2022-09-23T16:58:33.788" v="226" actId="26606"/>
          <ac:spMkLst>
            <pc:docMk/>
            <pc:sldMk cId="4110995495" sldId="257"/>
            <ac:spMk id="9" creationId="{E49CC64F-7275-4E33-961B-0C5CDC439875}"/>
          </ac:spMkLst>
        </pc:spChg>
        <pc:picChg chg="add del">
          <ac:chgData name="Julio Caro" userId="3cd36ff71ab27381" providerId="LiveId" clId="{A300FEF5-6B38-4076-8701-1D182ABAE2EF}" dt="2022-09-23T16:58:33.788" v="226" actId="26606"/>
          <ac:picMkLst>
            <pc:docMk/>
            <pc:sldMk cId="4110995495" sldId="257"/>
            <ac:picMk id="5" creationId="{C1A6B0C2-712B-F6C8-7A98-B110D32A8466}"/>
          </ac:picMkLst>
        </pc:picChg>
      </pc:sldChg>
      <pc:sldChg chg="add del">
        <pc:chgData name="Julio Caro" userId="3cd36ff71ab27381" providerId="LiveId" clId="{A300FEF5-6B38-4076-8701-1D182ABAE2EF}" dt="2022-09-23T20:07:02.015" v="3689" actId="47"/>
        <pc:sldMkLst>
          <pc:docMk/>
          <pc:sldMk cId="409982923" sldId="258"/>
        </pc:sldMkLst>
      </pc:sldChg>
      <pc:sldChg chg="addSp delSp modSp add del mod">
        <pc:chgData name="Julio Caro" userId="3cd36ff71ab27381" providerId="LiveId" clId="{A300FEF5-6B38-4076-8701-1D182ABAE2EF}" dt="2022-09-23T20:33:48.338" v="4007" actId="20577"/>
        <pc:sldMkLst>
          <pc:docMk/>
          <pc:sldMk cId="1044764003" sldId="260"/>
        </pc:sldMkLst>
        <pc:spChg chg="mod">
          <ac:chgData name="Julio Caro" userId="3cd36ff71ab27381" providerId="LiveId" clId="{A300FEF5-6B38-4076-8701-1D182ABAE2EF}" dt="2022-09-23T20:11:58.918" v="3950" actId="20577"/>
          <ac:spMkLst>
            <pc:docMk/>
            <pc:sldMk cId="1044764003" sldId="260"/>
            <ac:spMk id="5" creationId="{3CCB97DE-1EB2-4996-858E-0A308B82285F}"/>
          </ac:spMkLst>
        </pc:spChg>
        <pc:spChg chg="mod">
          <ac:chgData name="Julio Caro" userId="3cd36ff71ab27381" providerId="LiveId" clId="{A300FEF5-6B38-4076-8701-1D182ABAE2EF}" dt="2022-09-23T20:33:48.338" v="4007" actId="20577"/>
          <ac:spMkLst>
            <pc:docMk/>
            <pc:sldMk cId="1044764003" sldId="260"/>
            <ac:spMk id="10" creationId="{3327D88B-113C-4B57-A3E6-D1310B4ED4B5}"/>
          </ac:spMkLst>
        </pc:spChg>
        <pc:graphicFrameChg chg="del">
          <ac:chgData name="Julio Caro" userId="3cd36ff71ab27381" providerId="LiveId" clId="{A300FEF5-6B38-4076-8701-1D182ABAE2EF}" dt="2022-09-23T16:49:25.850" v="94" actId="478"/>
          <ac:graphicFrameMkLst>
            <pc:docMk/>
            <pc:sldMk cId="1044764003" sldId="260"/>
            <ac:graphicFrameMk id="7" creationId="{655103B7-9FB2-4C2D-AB87-95CE3C700554}"/>
          </ac:graphicFrameMkLst>
        </pc:graphicFrameChg>
        <pc:picChg chg="add del mod">
          <ac:chgData name="Julio Caro" userId="3cd36ff71ab27381" providerId="LiveId" clId="{A300FEF5-6B38-4076-8701-1D182ABAE2EF}" dt="2022-09-23T16:52:25.162" v="112" actId="478"/>
          <ac:picMkLst>
            <pc:docMk/>
            <pc:sldMk cId="1044764003" sldId="260"/>
            <ac:picMk id="3" creationId="{4E09BF0A-95EC-61FC-6BC6-6EA8DB66C7FE}"/>
          </ac:picMkLst>
        </pc:picChg>
        <pc:picChg chg="add mod">
          <ac:chgData name="Julio Caro" userId="3cd36ff71ab27381" providerId="LiveId" clId="{A300FEF5-6B38-4076-8701-1D182ABAE2EF}" dt="2022-09-23T16:52:43.770" v="116" actId="1076"/>
          <ac:picMkLst>
            <pc:docMk/>
            <pc:sldMk cId="1044764003" sldId="260"/>
            <ac:picMk id="8" creationId="{DE9B786E-E6B1-ADA0-2756-73224C0FE6B9}"/>
          </ac:picMkLst>
        </pc:picChg>
      </pc:sldChg>
      <pc:sldChg chg="addSp delSp modSp new mod">
        <pc:chgData name="Julio Caro" userId="3cd36ff71ab27381" providerId="LiveId" clId="{A300FEF5-6B38-4076-8701-1D182ABAE2EF}" dt="2022-09-23T20:10:03.178" v="3941" actId="1076"/>
        <pc:sldMkLst>
          <pc:docMk/>
          <pc:sldMk cId="510823372" sldId="261"/>
        </pc:sldMkLst>
        <pc:spChg chg="mod">
          <ac:chgData name="Julio Caro" userId="3cd36ff71ab27381" providerId="LiveId" clId="{A300FEF5-6B38-4076-8701-1D182ABAE2EF}" dt="2022-09-23T20:07:14.275" v="3719" actId="20577"/>
          <ac:spMkLst>
            <pc:docMk/>
            <pc:sldMk cId="510823372" sldId="261"/>
            <ac:spMk id="2" creationId="{ECAF0FC4-20C5-449F-C2B8-CF07477AE3D5}"/>
          </ac:spMkLst>
        </pc:spChg>
        <pc:spChg chg="mod">
          <ac:chgData name="Julio Caro" userId="3cd36ff71ab27381" providerId="LiveId" clId="{A300FEF5-6B38-4076-8701-1D182ABAE2EF}" dt="2022-09-23T20:08:28.775" v="3927" actId="113"/>
          <ac:spMkLst>
            <pc:docMk/>
            <pc:sldMk cId="510823372" sldId="261"/>
            <ac:spMk id="3" creationId="{C2CF1121-81C5-26CE-BBA2-6776DD08B8E7}"/>
          </ac:spMkLst>
        </pc:spChg>
        <pc:spChg chg="add del">
          <ac:chgData name="Julio Caro" userId="3cd36ff71ab27381" providerId="LiveId" clId="{A300FEF5-6B38-4076-8701-1D182ABAE2EF}" dt="2022-09-23T20:09:17.879" v="3929" actId="22"/>
          <ac:spMkLst>
            <pc:docMk/>
            <pc:sldMk cId="510823372" sldId="261"/>
            <ac:spMk id="6" creationId="{ED8AFE0B-AFDF-598A-016F-912F879C4C61}"/>
          </ac:spMkLst>
        </pc:spChg>
        <pc:picChg chg="add mod">
          <ac:chgData name="Julio Caro" userId="3cd36ff71ab27381" providerId="LiveId" clId="{A300FEF5-6B38-4076-8701-1D182ABAE2EF}" dt="2022-09-23T20:09:25.206" v="3933" actId="962"/>
          <ac:picMkLst>
            <pc:docMk/>
            <pc:sldMk cId="510823372" sldId="261"/>
            <ac:picMk id="8" creationId="{B575C030-722C-8AC7-1A45-E62FEEDE9E82}"/>
          </ac:picMkLst>
        </pc:picChg>
        <pc:picChg chg="add del mod">
          <ac:chgData name="Julio Caro" userId="3cd36ff71ab27381" providerId="LiveId" clId="{A300FEF5-6B38-4076-8701-1D182ABAE2EF}" dt="2022-09-23T20:09:51.685" v="3937" actId="478"/>
          <ac:picMkLst>
            <pc:docMk/>
            <pc:sldMk cId="510823372" sldId="261"/>
            <ac:picMk id="10" creationId="{BD1F3567-266C-C963-5345-0630CD753A36}"/>
          </ac:picMkLst>
        </pc:picChg>
        <pc:picChg chg="add mod">
          <ac:chgData name="Julio Caro" userId="3cd36ff71ab27381" providerId="LiveId" clId="{A300FEF5-6B38-4076-8701-1D182ABAE2EF}" dt="2022-09-23T20:10:03.178" v="3941" actId="1076"/>
          <ac:picMkLst>
            <pc:docMk/>
            <pc:sldMk cId="510823372" sldId="261"/>
            <ac:picMk id="12" creationId="{B7FBFD20-19A4-A333-D104-D4CA9378B292}"/>
          </ac:picMkLst>
        </pc:picChg>
      </pc:sldChg>
      <pc:sldChg chg="add del">
        <pc:chgData name="Julio Caro" userId="3cd36ff71ab27381" providerId="LiveId" clId="{A300FEF5-6B38-4076-8701-1D182ABAE2EF}" dt="2022-09-23T20:06:51.077" v="3686" actId="47"/>
        <pc:sldMkLst>
          <pc:docMk/>
          <pc:sldMk cId="1901251281" sldId="261"/>
        </pc:sldMkLst>
      </pc:sldChg>
      <pc:sldChg chg="add del">
        <pc:chgData name="Julio Caro" userId="3cd36ff71ab27381" providerId="LiveId" clId="{A300FEF5-6B38-4076-8701-1D182ABAE2EF}" dt="2022-09-23T20:06:51.077" v="3686" actId="47"/>
        <pc:sldMkLst>
          <pc:docMk/>
          <pc:sldMk cId="512135563" sldId="262"/>
        </pc:sldMkLst>
      </pc:sldChg>
      <pc:sldChg chg="addSp modSp new mod">
        <pc:chgData name="Julio Caro" userId="3cd36ff71ab27381" providerId="LiveId" clId="{A300FEF5-6B38-4076-8701-1D182ABAE2EF}" dt="2022-09-24T00:49:55.893" v="9812" actId="1036"/>
        <pc:sldMkLst>
          <pc:docMk/>
          <pc:sldMk cId="2403622589" sldId="262"/>
        </pc:sldMkLst>
        <pc:spChg chg="mod">
          <ac:chgData name="Julio Caro" userId="3cd36ff71ab27381" providerId="LiveId" clId="{A300FEF5-6B38-4076-8701-1D182ABAE2EF}" dt="2022-09-23T20:39:39.924" v="4089" actId="20577"/>
          <ac:spMkLst>
            <pc:docMk/>
            <pc:sldMk cId="2403622589" sldId="262"/>
            <ac:spMk id="2" creationId="{7E3D8097-A9ED-0CBB-A99D-F3E1671E5623}"/>
          </ac:spMkLst>
        </pc:spChg>
        <pc:spChg chg="mod">
          <ac:chgData name="Julio Caro" userId="3cd36ff71ab27381" providerId="LiveId" clId="{A300FEF5-6B38-4076-8701-1D182ABAE2EF}" dt="2022-09-24T00:49:50.880" v="9811"/>
          <ac:spMkLst>
            <pc:docMk/>
            <pc:sldMk cId="2403622589" sldId="262"/>
            <ac:spMk id="3" creationId="{9524BADF-25E8-6843-4EEF-059BC8572211}"/>
          </ac:spMkLst>
        </pc:spChg>
        <pc:picChg chg="add mod">
          <ac:chgData name="Julio Caro" userId="3cd36ff71ab27381" providerId="LiveId" clId="{A300FEF5-6B38-4076-8701-1D182ABAE2EF}" dt="2022-09-24T00:49:55.893" v="9812" actId="1036"/>
          <ac:picMkLst>
            <pc:docMk/>
            <pc:sldMk cId="2403622589" sldId="262"/>
            <ac:picMk id="6" creationId="{64D87709-9B8F-6A42-F4BC-DCA6768A0589}"/>
          </ac:picMkLst>
        </pc:picChg>
      </pc:sldChg>
      <pc:sldChg chg="modSp add del mod">
        <pc:chgData name="Julio Caro" userId="3cd36ff71ab27381" providerId="LiveId" clId="{A300FEF5-6B38-4076-8701-1D182ABAE2EF}" dt="2022-09-23T20:06:51.077" v="3686" actId="47"/>
        <pc:sldMkLst>
          <pc:docMk/>
          <pc:sldMk cId="3763766797" sldId="263"/>
        </pc:sldMkLst>
        <pc:spChg chg="mod">
          <ac:chgData name="Julio Caro" userId="3cd36ff71ab27381" providerId="LiveId" clId="{A300FEF5-6B38-4076-8701-1D182ABAE2EF}" dt="2022-09-23T17:01:40.469" v="264" actId="20577"/>
          <ac:spMkLst>
            <pc:docMk/>
            <pc:sldMk cId="3763766797" sldId="263"/>
            <ac:spMk id="20" creationId="{5B5F5603-4D9D-473F-8CA1-C40D5247266F}"/>
          </ac:spMkLst>
        </pc:spChg>
        <pc:spChg chg="mod">
          <ac:chgData name="Julio Caro" userId="3cd36ff71ab27381" providerId="LiveId" clId="{A300FEF5-6B38-4076-8701-1D182ABAE2EF}" dt="2022-09-23T17:02:22.244" v="272" actId="20577"/>
          <ac:spMkLst>
            <pc:docMk/>
            <pc:sldMk cId="3763766797" sldId="263"/>
            <ac:spMk id="21" creationId="{0B72F28F-5DAB-48E3-9D8C-CB03145342CD}"/>
          </ac:spMkLst>
        </pc:spChg>
        <pc:spChg chg="mod">
          <ac:chgData name="Julio Caro" userId="3cd36ff71ab27381" providerId="LiveId" clId="{A300FEF5-6B38-4076-8701-1D182ABAE2EF}" dt="2022-09-23T17:00:05.298" v="232" actId="20577"/>
          <ac:spMkLst>
            <pc:docMk/>
            <pc:sldMk cId="3763766797" sldId="263"/>
            <ac:spMk id="39" creationId="{B1AC2215-066C-44F9-9D12-BEDA0634F8EB}"/>
          </ac:spMkLst>
        </pc:spChg>
      </pc:sldChg>
      <pc:sldChg chg="add del">
        <pc:chgData name="Julio Caro" userId="3cd36ff71ab27381" providerId="LiveId" clId="{A300FEF5-6B38-4076-8701-1D182ABAE2EF}" dt="2022-09-23T20:06:51.077" v="3686" actId="47"/>
        <pc:sldMkLst>
          <pc:docMk/>
          <pc:sldMk cId="1731877438" sldId="264"/>
        </pc:sldMkLst>
      </pc:sldChg>
      <pc:sldChg chg="addSp delSp modSp add del mod">
        <pc:chgData name="Julio Caro" userId="3cd36ff71ab27381" providerId="LiveId" clId="{A300FEF5-6B38-4076-8701-1D182ABAE2EF}" dt="2022-09-24T00:02:50.079" v="9462"/>
        <pc:sldMkLst>
          <pc:docMk/>
          <pc:sldMk cId="1545793924" sldId="308"/>
        </pc:sldMkLst>
        <pc:picChg chg="add del mod">
          <ac:chgData name="Julio Caro" userId="3cd36ff71ab27381" providerId="LiveId" clId="{A300FEF5-6B38-4076-8701-1D182ABAE2EF}" dt="2022-09-23T19:16:29.057" v="3239" actId="478"/>
          <ac:picMkLst>
            <pc:docMk/>
            <pc:sldMk cId="1545793924" sldId="308"/>
            <ac:picMk id="3" creationId="{C46A9AA9-41B1-7597-3D1D-061093CAAE2B}"/>
          </ac:picMkLst>
        </pc:picChg>
        <pc:picChg chg="add mod">
          <ac:chgData name="Julio Caro" userId="3cd36ff71ab27381" providerId="LiveId" clId="{A300FEF5-6B38-4076-8701-1D182ABAE2EF}" dt="2022-09-23T19:17:06.196" v="3244" actId="1076"/>
          <ac:picMkLst>
            <pc:docMk/>
            <pc:sldMk cId="1545793924" sldId="308"/>
            <ac:picMk id="7" creationId="{08ABE55E-9DD7-CEEA-E811-48D80E5021EC}"/>
          </ac:picMkLst>
        </pc:picChg>
        <pc:picChg chg="del">
          <ac:chgData name="Julio Caro" userId="3cd36ff71ab27381" providerId="LiveId" clId="{A300FEF5-6B38-4076-8701-1D182ABAE2EF}" dt="2022-09-23T19:15:22.071" v="3235" actId="478"/>
          <ac:picMkLst>
            <pc:docMk/>
            <pc:sldMk cId="1545793924" sldId="308"/>
            <ac:picMk id="8" creationId="{43EB0C36-4F9C-492C-B8F2-6FB3AC04FA08}"/>
          </ac:picMkLst>
        </pc:picChg>
      </pc:sldChg>
      <pc:sldChg chg="modSp add del">
        <pc:chgData name="Julio Caro" userId="3cd36ff71ab27381" providerId="LiveId" clId="{A300FEF5-6B38-4076-8701-1D182ABAE2EF}" dt="2022-09-23T20:06:51.077" v="3686" actId="47"/>
        <pc:sldMkLst>
          <pc:docMk/>
          <pc:sldMk cId="3230615113" sldId="310"/>
        </pc:sldMkLst>
        <pc:graphicFrameChg chg="mod">
          <ac:chgData name="Julio Caro" userId="3cd36ff71ab27381" providerId="LiveId" clId="{A300FEF5-6B38-4076-8701-1D182ABAE2EF}" dt="2022-09-23T17:05:31.897" v="528" actId="20577"/>
          <ac:graphicFrameMkLst>
            <pc:docMk/>
            <pc:sldMk cId="3230615113" sldId="310"/>
            <ac:graphicFrameMk id="9" creationId="{7AEBF464-04E9-4DF3-B27D-9BD0DAEEC4F9}"/>
          </ac:graphicFrameMkLst>
        </pc:graphicFrameChg>
      </pc:sldChg>
      <pc:sldChg chg="addSp delSp modSp add del mod setBg setClrOvrMap">
        <pc:chgData name="Julio Caro" userId="3cd36ff71ab27381" providerId="LiveId" clId="{A300FEF5-6B38-4076-8701-1D182ABAE2EF}" dt="2022-09-23T20:06:51.077" v="3686" actId="47"/>
        <pc:sldMkLst>
          <pc:docMk/>
          <pc:sldMk cId="2697909095" sldId="311"/>
        </pc:sldMkLst>
        <pc:spChg chg="mod">
          <ac:chgData name="Julio Caro" userId="3cd36ff71ab27381" providerId="LiveId" clId="{A300FEF5-6B38-4076-8701-1D182ABAE2EF}" dt="2022-09-23T17:23:54.529" v="906" actId="26606"/>
          <ac:spMkLst>
            <pc:docMk/>
            <pc:sldMk cId="2697909095" sldId="311"/>
            <ac:spMk id="2" creationId="{E5DF3058-6710-4C6E-8D49-DE375503A086}"/>
          </ac:spMkLst>
        </pc:spChg>
        <pc:spChg chg="mod ord">
          <ac:chgData name="Julio Caro" userId="3cd36ff71ab27381" providerId="LiveId" clId="{A300FEF5-6B38-4076-8701-1D182ABAE2EF}" dt="2022-09-23T17:24:53.607" v="910" actId="20577"/>
          <ac:spMkLst>
            <pc:docMk/>
            <pc:sldMk cId="2697909095" sldId="311"/>
            <ac:spMk id="3" creationId="{A226F335-943E-42DB-A644-7D864AA219CF}"/>
          </ac:spMkLst>
        </pc:spChg>
        <pc:spChg chg="mod ord">
          <ac:chgData name="Julio Caro" userId="3cd36ff71ab27381" providerId="LiveId" clId="{A300FEF5-6B38-4076-8701-1D182ABAE2EF}" dt="2022-09-23T17:23:54.529" v="906" actId="26606"/>
          <ac:spMkLst>
            <pc:docMk/>
            <pc:sldMk cId="2697909095" sldId="311"/>
            <ac:spMk id="4" creationId="{3970B6BB-D2B4-4716-AA90-F0EE33ED178C}"/>
          </ac:spMkLst>
        </pc:spChg>
        <pc:spChg chg="add del">
          <ac:chgData name="Julio Caro" userId="3cd36ff71ab27381" providerId="LiveId" clId="{A300FEF5-6B38-4076-8701-1D182ABAE2EF}" dt="2022-09-23T17:23:54.529" v="906" actId="26606"/>
          <ac:spMkLst>
            <pc:docMk/>
            <pc:sldMk cId="2697909095" sldId="311"/>
            <ac:spMk id="18" creationId="{0ED52484-C939-4951-85D6-79046BBC644D}"/>
          </ac:spMkLst>
        </pc:spChg>
        <pc:spChg chg="add del">
          <ac:chgData name="Julio Caro" userId="3cd36ff71ab27381" providerId="LiveId" clId="{A300FEF5-6B38-4076-8701-1D182ABAE2EF}" dt="2022-09-23T17:23:54.529" v="906" actId="26606"/>
          <ac:spMkLst>
            <pc:docMk/>
            <pc:sldMk cId="2697909095" sldId="311"/>
            <ac:spMk id="20" creationId="{123AC743-1CAC-4594-8F81-8E5C1E45BA7B}"/>
          </ac:spMkLst>
        </pc:spChg>
        <pc:spChg chg="add del">
          <ac:chgData name="Julio Caro" userId="3cd36ff71ab27381" providerId="LiveId" clId="{A300FEF5-6B38-4076-8701-1D182ABAE2EF}" dt="2022-09-23T17:23:54.529" v="906" actId="26606"/>
          <ac:spMkLst>
            <pc:docMk/>
            <pc:sldMk cId="2697909095" sldId="311"/>
            <ac:spMk id="22" creationId="{3DF8EA8C-4EAB-49EE-BBAB-78BE910D2232}"/>
          </ac:spMkLst>
        </pc:spChg>
        <pc:spChg chg="add del">
          <ac:chgData name="Julio Caro" userId="3cd36ff71ab27381" providerId="LiveId" clId="{A300FEF5-6B38-4076-8701-1D182ABAE2EF}" dt="2022-09-23T17:23:54.529" v="906" actId="26606"/>
          <ac:spMkLst>
            <pc:docMk/>
            <pc:sldMk cId="2697909095" sldId="311"/>
            <ac:spMk id="24" creationId="{9973AF05-1CBD-4B57-BB0F-EAEF9F8FB679}"/>
          </ac:spMkLst>
        </pc:spChg>
        <pc:graphicFrameChg chg="del">
          <ac:chgData name="Julio Caro" userId="3cd36ff71ab27381" providerId="LiveId" clId="{A300FEF5-6B38-4076-8701-1D182ABAE2EF}" dt="2022-09-23T17:10:46.328" v="865" actId="478"/>
          <ac:graphicFrameMkLst>
            <pc:docMk/>
            <pc:sldMk cId="2697909095" sldId="311"/>
            <ac:graphicFrameMk id="8" creationId="{07320C49-7F4D-4994-9734-7F7FB3C91D69}"/>
          </ac:graphicFrameMkLst>
        </pc:graphicFrameChg>
        <pc:picChg chg="add mod">
          <ac:chgData name="Julio Caro" userId="3cd36ff71ab27381" providerId="LiveId" clId="{A300FEF5-6B38-4076-8701-1D182ABAE2EF}" dt="2022-09-23T17:23:54.529" v="906" actId="26606"/>
          <ac:picMkLst>
            <pc:docMk/>
            <pc:sldMk cId="2697909095" sldId="311"/>
            <ac:picMk id="6" creationId="{EAD64812-0CC9-25BF-FE1B-88C4552AAFAA}"/>
          </ac:picMkLst>
        </pc:picChg>
        <pc:picChg chg="add mod ord">
          <ac:chgData name="Julio Caro" userId="3cd36ff71ab27381" providerId="LiveId" clId="{A300FEF5-6B38-4076-8701-1D182ABAE2EF}" dt="2022-09-23T17:23:54.529" v="906" actId="26606"/>
          <ac:picMkLst>
            <pc:docMk/>
            <pc:sldMk cId="2697909095" sldId="311"/>
            <ac:picMk id="9" creationId="{9CC15387-4D42-0E8F-5C3E-C63AF8EFB4B3}"/>
          </ac:picMkLst>
        </pc:picChg>
        <pc:picChg chg="add mod ord modCrop">
          <ac:chgData name="Julio Caro" userId="3cd36ff71ab27381" providerId="LiveId" clId="{A300FEF5-6B38-4076-8701-1D182ABAE2EF}" dt="2022-09-23T17:23:54.529" v="906" actId="26606"/>
          <ac:picMkLst>
            <pc:docMk/>
            <pc:sldMk cId="2697909095" sldId="311"/>
            <ac:picMk id="11" creationId="{F6DB2CD0-D69C-613C-CD26-39CBB57D4141}"/>
          </ac:picMkLst>
        </pc:picChg>
        <pc:picChg chg="add mod">
          <ac:chgData name="Julio Caro" userId="3cd36ff71ab27381" providerId="LiveId" clId="{A300FEF5-6B38-4076-8701-1D182ABAE2EF}" dt="2022-09-23T17:25:02.794" v="912" actId="14100"/>
          <ac:picMkLst>
            <pc:docMk/>
            <pc:sldMk cId="2697909095" sldId="311"/>
            <ac:picMk id="13" creationId="{B1A4A519-441F-642B-63D3-BF6C4825CD28}"/>
          </ac:picMkLst>
        </pc:picChg>
      </pc:sldChg>
      <pc:sldChg chg="addSp delSp modSp add del mod">
        <pc:chgData name="Julio Caro" userId="3cd36ff71ab27381" providerId="LiveId" clId="{A300FEF5-6B38-4076-8701-1D182ABAE2EF}" dt="2022-09-23T20:06:51.077" v="3686" actId="47"/>
        <pc:sldMkLst>
          <pc:docMk/>
          <pc:sldMk cId="336885307" sldId="312"/>
        </pc:sldMkLst>
        <pc:spChg chg="mod">
          <ac:chgData name="Julio Caro" userId="3cd36ff71ab27381" providerId="LiveId" clId="{A300FEF5-6B38-4076-8701-1D182ABAE2EF}" dt="2022-09-23T18:25:06.603" v="1341" actId="20577"/>
          <ac:spMkLst>
            <pc:docMk/>
            <pc:sldMk cId="336885307" sldId="312"/>
            <ac:spMk id="3" creationId="{A226F335-943E-42DB-A644-7D864AA219CF}"/>
          </ac:spMkLst>
        </pc:spChg>
        <pc:graphicFrameChg chg="del">
          <ac:chgData name="Julio Caro" userId="3cd36ff71ab27381" providerId="LiveId" clId="{A300FEF5-6B38-4076-8701-1D182ABAE2EF}" dt="2022-09-23T18:25:22.418" v="1342" actId="478"/>
          <ac:graphicFrameMkLst>
            <pc:docMk/>
            <pc:sldMk cId="336885307" sldId="312"/>
            <ac:graphicFrameMk id="5" creationId="{08A14385-1C5F-4097-BF8E-C108F701F485}"/>
          </ac:graphicFrameMkLst>
        </pc:graphicFrameChg>
        <pc:picChg chg="add mod">
          <ac:chgData name="Julio Caro" userId="3cd36ff71ab27381" providerId="LiveId" clId="{A300FEF5-6B38-4076-8701-1D182ABAE2EF}" dt="2022-09-23T18:26:42.744" v="1411" actId="962"/>
          <ac:picMkLst>
            <pc:docMk/>
            <pc:sldMk cId="336885307" sldId="312"/>
            <ac:picMk id="7" creationId="{B1493D3F-889C-64E0-08D4-E73F91009BB4}"/>
          </ac:picMkLst>
        </pc:picChg>
      </pc:sldChg>
      <pc:sldChg chg="modSp add mod">
        <pc:chgData name="Julio Caro" userId="3cd36ff71ab27381" providerId="LiveId" clId="{A300FEF5-6B38-4076-8701-1D182ABAE2EF}" dt="2022-09-23T20:12:22.917" v="3982" actId="20577"/>
        <pc:sldMkLst>
          <pc:docMk/>
          <pc:sldMk cId="1976865136" sldId="312"/>
        </pc:sldMkLst>
        <pc:spChg chg="mod">
          <ac:chgData name="Julio Caro" userId="3cd36ff71ab27381" providerId="LiveId" clId="{A300FEF5-6B38-4076-8701-1D182ABAE2EF}" dt="2022-09-23T20:12:22.917" v="3982" actId="20577"/>
          <ac:spMkLst>
            <pc:docMk/>
            <pc:sldMk cId="1976865136" sldId="312"/>
            <ac:spMk id="3" creationId="{E4C0A342-DF01-4DE0-981B-5771E2E96C93}"/>
          </ac:spMkLst>
        </pc:spChg>
      </pc:sldChg>
      <pc:sldChg chg="new del">
        <pc:chgData name="Julio Caro" userId="3cd36ff71ab27381" providerId="LiveId" clId="{A300FEF5-6B38-4076-8701-1D182ABAE2EF}" dt="2022-09-23T20:40:08.075" v="4092" actId="47"/>
        <pc:sldMkLst>
          <pc:docMk/>
          <pc:sldMk cId="1613722441" sldId="313"/>
        </pc:sldMkLst>
      </pc:sldChg>
      <pc:sldChg chg="addSp delSp modSp add del mod">
        <pc:chgData name="Julio Caro" userId="3cd36ff71ab27381" providerId="LiveId" clId="{A300FEF5-6B38-4076-8701-1D182ABAE2EF}" dt="2022-09-23T20:06:51.077" v="3686" actId="47"/>
        <pc:sldMkLst>
          <pc:docMk/>
          <pc:sldMk cId="2801526137" sldId="313"/>
        </pc:sldMkLst>
        <pc:spChg chg="mod">
          <ac:chgData name="Julio Caro" userId="3cd36ff71ab27381" providerId="LiveId" clId="{A300FEF5-6B38-4076-8701-1D182ABAE2EF}" dt="2022-09-23T18:30:18.327" v="1760" actId="20577"/>
          <ac:spMkLst>
            <pc:docMk/>
            <pc:sldMk cId="2801526137" sldId="313"/>
            <ac:spMk id="3" creationId="{A226F335-943E-42DB-A644-7D864AA219CF}"/>
          </ac:spMkLst>
        </pc:spChg>
        <pc:picChg chg="del">
          <ac:chgData name="Julio Caro" userId="3cd36ff71ab27381" providerId="LiveId" clId="{A300FEF5-6B38-4076-8701-1D182ABAE2EF}" dt="2022-09-23T18:30:25.557" v="1761" actId="478"/>
          <ac:picMkLst>
            <pc:docMk/>
            <pc:sldMk cId="2801526137" sldId="313"/>
            <ac:picMk id="6" creationId="{F48CA876-648A-448A-85D7-FBF415574104}"/>
          </ac:picMkLst>
        </pc:picChg>
        <pc:picChg chg="add mod modCrop">
          <ac:chgData name="Julio Caro" userId="3cd36ff71ab27381" providerId="LiveId" clId="{A300FEF5-6B38-4076-8701-1D182ABAE2EF}" dt="2022-09-23T18:32:15.284" v="1782" actId="1036"/>
          <ac:picMkLst>
            <pc:docMk/>
            <pc:sldMk cId="2801526137" sldId="313"/>
            <ac:picMk id="7" creationId="{0CB78FB3-EF43-9902-58A2-71DFDCB15425}"/>
          </ac:picMkLst>
        </pc:picChg>
      </pc:sldChg>
      <pc:sldChg chg="modSp add del mod">
        <pc:chgData name="Julio Caro" userId="3cd36ff71ab27381" providerId="LiveId" clId="{A300FEF5-6B38-4076-8701-1D182ABAE2EF}" dt="2022-09-23T20:06:51.077" v="3686" actId="47"/>
        <pc:sldMkLst>
          <pc:docMk/>
          <pc:sldMk cId="1121088715" sldId="314"/>
        </pc:sldMkLst>
        <pc:graphicFrameChg chg="modGraphic">
          <ac:chgData name="Julio Caro" userId="3cd36ff71ab27381" providerId="LiveId" clId="{A300FEF5-6B38-4076-8701-1D182ABAE2EF}" dt="2022-09-23T19:05:55.826" v="3018" actId="20577"/>
          <ac:graphicFrameMkLst>
            <pc:docMk/>
            <pc:sldMk cId="1121088715" sldId="314"/>
            <ac:graphicFrameMk id="8" creationId="{6F96035F-7B09-4389-BF00-B5AF569D6024}"/>
          </ac:graphicFrameMkLst>
        </pc:graphicFrameChg>
      </pc:sldChg>
      <pc:sldChg chg="addSp delSp modSp new del mod modClrScheme chgLayout">
        <pc:chgData name="Julio Caro" userId="3cd36ff71ab27381" providerId="LiveId" clId="{A300FEF5-6B38-4076-8701-1D182ABAE2EF}" dt="2022-09-23T23:37:39.025" v="8943" actId="47"/>
        <pc:sldMkLst>
          <pc:docMk/>
          <pc:sldMk cId="1717042343" sldId="314"/>
        </pc:sldMkLst>
        <pc:spChg chg="del mod ord">
          <ac:chgData name="Julio Caro" userId="3cd36ff71ab27381" providerId="LiveId" clId="{A300FEF5-6B38-4076-8701-1D182ABAE2EF}" dt="2022-09-23T20:40:28.792" v="4129" actId="700"/>
          <ac:spMkLst>
            <pc:docMk/>
            <pc:sldMk cId="1717042343" sldId="314"/>
            <ac:spMk id="2" creationId="{76A4ED51-ACA8-6BE3-C7FA-E88E93D8AC53}"/>
          </ac:spMkLst>
        </pc:spChg>
        <pc:spChg chg="del mod ord">
          <ac:chgData name="Julio Caro" userId="3cd36ff71ab27381" providerId="LiveId" clId="{A300FEF5-6B38-4076-8701-1D182ABAE2EF}" dt="2022-09-23T20:40:28.792" v="4129" actId="700"/>
          <ac:spMkLst>
            <pc:docMk/>
            <pc:sldMk cId="1717042343" sldId="314"/>
            <ac:spMk id="3" creationId="{DAEB590F-7D31-FCD5-F730-3EFF03C7D80C}"/>
          </ac:spMkLst>
        </pc:spChg>
        <pc:spChg chg="mod ord">
          <ac:chgData name="Julio Caro" userId="3cd36ff71ab27381" providerId="LiveId" clId="{A300FEF5-6B38-4076-8701-1D182ABAE2EF}" dt="2022-09-23T20:40:28.792" v="4129" actId="700"/>
          <ac:spMkLst>
            <pc:docMk/>
            <pc:sldMk cId="1717042343" sldId="314"/>
            <ac:spMk id="4" creationId="{F0243FDB-8303-4C84-B356-432BDB11E828}"/>
          </ac:spMkLst>
        </pc:spChg>
        <pc:spChg chg="add mod ord">
          <ac:chgData name="Julio Caro" userId="3cd36ff71ab27381" providerId="LiveId" clId="{A300FEF5-6B38-4076-8701-1D182ABAE2EF}" dt="2022-09-23T20:40:35.909" v="4156" actId="20577"/>
          <ac:spMkLst>
            <pc:docMk/>
            <pc:sldMk cId="1717042343" sldId="314"/>
            <ac:spMk id="5" creationId="{2A2396BE-CA65-86AD-E69C-5DBAAA2411B4}"/>
          </ac:spMkLst>
        </pc:spChg>
        <pc:spChg chg="add mod ord">
          <ac:chgData name="Julio Caro" userId="3cd36ff71ab27381" providerId="LiveId" clId="{A300FEF5-6B38-4076-8701-1D182ABAE2EF}" dt="2022-09-23T20:40:28.792" v="4129" actId="700"/>
          <ac:spMkLst>
            <pc:docMk/>
            <pc:sldMk cId="1717042343" sldId="314"/>
            <ac:spMk id="6" creationId="{18A12D97-0EDD-3D0F-102B-205778A99C86}"/>
          </ac:spMkLst>
        </pc:spChg>
      </pc:sldChg>
      <pc:sldChg chg="addSp delSp modSp new mod">
        <pc:chgData name="Julio Caro" userId="3cd36ff71ab27381" providerId="LiveId" clId="{A300FEF5-6B38-4076-8701-1D182ABAE2EF}" dt="2022-09-23T21:48:29.821" v="4553" actId="20577"/>
        <pc:sldMkLst>
          <pc:docMk/>
          <pc:sldMk cId="767437417" sldId="315"/>
        </pc:sldMkLst>
        <pc:spChg chg="mod">
          <ac:chgData name="Julio Caro" userId="3cd36ff71ab27381" providerId="LiveId" clId="{A300FEF5-6B38-4076-8701-1D182ABAE2EF}" dt="2022-09-23T21:48:12.661" v="4505" actId="6549"/>
          <ac:spMkLst>
            <pc:docMk/>
            <pc:sldMk cId="767437417" sldId="315"/>
            <ac:spMk id="2" creationId="{F992243A-674D-C130-1D1C-CF7D2729F0D6}"/>
          </ac:spMkLst>
        </pc:spChg>
        <pc:spChg chg="mod">
          <ac:chgData name="Julio Caro" userId="3cd36ff71ab27381" providerId="LiveId" clId="{A300FEF5-6B38-4076-8701-1D182ABAE2EF}" dt="2022-09-23T21:48:29.821" v="4553" actId="20577"/>
          <ac:spMkLst>
            <pc:docMk/>
            <pc:sldMk cId="767437417" sldId="315"/>
            <ac:spMk id="3" creationId="{622CDC96-8FD0-D3EA-B137-827C3F58C8E1}"/>
          </ac:spMkLst>
        </pc:spChg>
        <pc:spChg chg="add del">
          <ac:chgData name="Julio Caro" userId="3cd36ff71ab27381" providerId="LiveId" clId="{A300FEF5-6B38-4076-8701-1D182ABAE2EF}" dt="2022-09-23T21:45:37.399" v="4436" actId="22"/>
          <ac:spMkLst>
            <pc:docMk/>
            <pc:sldMk cId="767437417" sldId="315"/>
            <ac:spMk id="9" creationId="{E97BEF45-108F-D1B2-BBF7-FE3AFEC386C5}"/>
          </ac:spMkLst>
        </pc:spChg>
        <pc:picChg chg="add del mod modCrop">
          <ac:chgData name="Julio Caro" userId="3cd36ff71ab27381" providerId="LiveId" clId="{A300FEF5-6B38-4076-8701-1D182ABAE2EF}" dt="2022-09-23T21:46:35.637" v="4461" actId="478"/>
          <ac:picMkLst>
            <pc:docMk/>
            <pc:sldMk cId="767437417" sldId="315"/>
            <ac:picMk id="5" creationId="{D5BBDBE9-C029-B59D-D5E3-E0ECD35A05DE}"/>
          </ac:picMkLst>
        </pc:picChg>
        <pc:picChg chg="add del mod">
          <ac:chgData name="Julio Caro" userId="3cd36ff71ab27381" providerId="LiveId" clId="{A300FEF5-6B38-4076-8701-1D182ABAE2EF}" dt="2022-09-23T20:44:39.046" v="4314"/>
          <ac:picMkLst>
            <pc:docMk/>
            <pc:sldMk cId="767437417" sldId="315"/>
            <ac:picMk id="7" creationId="{E478187E-4003-4061-F2FF-640FA9C9EF7F}"/>
          </ac:picMkLst>
        </pc:picChg>
        <pc:picChg chg="add del mod">
          <ac:chgData name="Julio Caro" userId="3cd36ff71ab27381" providerId="LiveId" clId="{A300FEF5-6B38-4076-8701-1D182ABAE2EF}" dt="2022-09-23T21:46:35.236" v="4460"/>
          <ac:picMkLst>
            <pc:docMk/>
            <pc:sldMk cId="767437417" sldId="315"/>
            <ac:picMk id="11" creationId="{FDBC0FDA-3D4E-EAD1-E8A5-FFCF5F41135F}"/>
          </ac:picMkLst>
        </pc:picChg>
        <pc:picChg chg="add del mod">
          <ac:chgData name="Julio Caro" userId="3cd36ff71ab27381" providerId="LiveId" clId="{A300FEF5-6B38-4076-8701-1D182ABAE2EF}" dt="2022-09-23T21:46:33.816" v="4454"/>
          <ac:picMkLst>
            <pc:docMk/>
            <pc:sldMk cId="767437417" sldId="315"/>
            <ac:picMk id="13" creationId="{F211FB6F-3674-3B1D-5D6F-AF14CAF9A362}"/>
          </ac:picMkLst>
        </pc:picChg>
      </pc:sldChg>
      <pc:sldChg chg="add del">
        <pc:chgData name="Julio Caro" userId="3cd36ff71ab27381" providerId="LiveId" clId="{A300FEF5-6B38-4076-8701-1D182ABAE2EF}" dt="2022-09-23T20:06:51.077" v="3686" actId="47"/>
        <pc:sldMkLst>
          <pc:docMk/>
          <pc:sldMk cId="1019001682" sldId="315"/>
        </pc:sldMkLst>
      </pc:sldChg>
      <pc:sldChg chg="addSp delSp modSp add mod ord">
        <pc:chgData name="Julio Caro" userId="3cd36ff71ab27381" providerId="LiveId" clId="{A300FEF5-6B38-4076-8701-1D182ABAE2EF}" dt="2022-09-23T21:47:57.253" v="4479" actId="20577"/>
        <pc:sldMkLst>
          <pc:docMk/>
          <pc:sldMk cId="106649951" sldId="316"/>
        </pc:sldMkLst>
        <pc:spChg chg="mod">
          <ac:chgData name="Julio Caro" userId="3cd36ff71ab27381" providerId="LiveId" clId="{A300FEF5-6B38-4076-8701-1D182ABAE2EF}" dt="2022-09-23T21:47:57.253" v="4479" actId="20577"/>
          <ac:spMkLst>
            <pc:docMk/>
            <pc:sldMk cId="106649951" sldId="316"/>
            <ac:spMk id="2" creationId="{F992243A-674D-C130-1D1C-CF7D2729F0D6}"/>
          </ac:spMkLst>
        </pc:spChg>
        <pc:spChg chg="mod">
          <ac:chgData name="Julio Caro" userId="3cd36ff71ab27381" providerId="LiveId" clId="{A300FEF5-6B38-4076-8701-1D182ABAE2EF}" dt="2022-09-23T21:43:43.940" v="4428" actId="21"/>
          <ac:spMkLst>
            <pc:docMk/>
            <pc:sldMk cId="106649951" sldId="316"/>
            <ac:spMk id="3" creationId="{622CDC96-8FD0-D3EA-B137-827C3F58C8E1}"/>
          </ac:spMkLst>
        </pc:spChg>
        <pc:picChg chg="del">
          <ac:chgData name="Julio Caro" userId="3cd36ff71ab27381" providerId="LiveId" clId="{A300FEF5-6B38-4076-8701-1D182ABAE2EF}" dt="2022-09-23T20:47:06.741" v="4412" actId="478"/>
          <ac:picMkLst>
            <pc:docMk/>
            <pc:sldMk cId="106649951" sldId="316"/>
            <ac:picMk id="5" creationId="{D5BBDBE9-C029-B59D-D5E3-E0ECD35A05DE}"/>
          </ac:picMkLst>
        </pc:picChg>
        <pc:picChg chg="add mod">
          <ac:chgData name="Julio Caro" userId="3cd36ff71ab27381" providerId="LiveId" clId="{A300FEF5-6B38-4076-8701-1D182ABAE2EF}" dt="2022-09-23T20:48:15.192" v="4419" actId="1076"/>
          <ac:picMkLst>
            <pc:docMk/>
            <pc:sldMk cId="106649951" sldId="316"/>
            <ac:picMk id="6" creationId="{3D0CB036-C671-6D00-3D09-CA99B5A35CF8}"/>
          </ac:picMkLst>
        </pc:picChg>
      </pc:sldChg>
      <pc:sldChg chg="add del">
        <pc:chgData name="Julio Caro" userId="3cd36ff71ab27381" providerId="LiveId" clId="{A300FEF5-6B38-4076-8701-1D182ABAE2EF}" dt="2022-09-23T20:06:51.077" v="3686" actId="47"/>
        <pc:sldMkLst>
          <pc:docMk/>
          <pc:sldMk cId="1114066538" sldId="316"/>
        </pc:sldMkLst>
      </pc:sldChg>
      <pc:sldChg chg="addSp delSp modSp add del mod">
        <pc:chgData name="Julio Caro" userId="3cd36ff71ab27381" providerId="LiveId" clId="{A300FEF5-6B38-4076-8701-1D182ABAE2EF}" dt="2022-09-23T20:06:51.077" v="3686" actId="47"/>
        <pc:sldMkLst>
          <pc:docMk/>
          <pc:sldMk cId="3652283862" sldId="317"/>
        </pc:sldMkLst>
        <pc:picChg chg="add mod">
          <ac:chgData name="Julio Caro" userId="3cd36ff71ab27381" providerId="LiveId" clId="{A300FEF5-6B38-4076-8701-1D182ABAE2EF}" dt="2022-09-23T19:07:13.465" v="3030" actId="1036"/>
          <ac:picMkLst>
            <pc:docMk/>
            <pc:sldMk cId="3652283862" sldId="317"/>
            <ac:picMk id="5" creationId="{FCDCAD31-6D57-67B3-019E-3A6FF52F8C98}"/>
          </ac:picMkLst>
        </pc:picChg>
        <pc:picChg chg="del">
          <ac:chgData name="Julio Caro" userId="3cd36ff71ab27381" providerId="LiveId" clId="{A300FEF5-6B38-4076-8701-1D182ABAE2EF}" dt="2022-09-23T19:06:21.785" v="3019" actId="478"/>
          <ac:picMkLst>
            <pc:docMk/>
            <pc:sldMk cId="3652283862" sldId="317"/>
            <ac:picMk id="8" creationId="{3215AD7A-3BCA-4918-8F9A-DB4772DA1033}"/>
          </ac:picMkLst>
        </pc:picChg>
      </pc:sldChg>
      <pc:sldChg chg="addSp delSp modSp new mod">
        <pc:chgData name="Julio Caro" userId="3cd36ff71ab27381" providerId="LiveId" clId="{A300FEF5-6B38-4076-8701-1D182ABAE2EF}" dt="2022-09-23T21:48:02.996" v="4491" actId="20577"/>
        <pc:sldMkLst>
          <pc:docMk/>
          <pc:sldMk cId="4293776231" sldId="317"/>
        </pc:sldMkLst>
        <pc:spChg chg="mod">
          <ac:chgData name="Julio Caro" userId="3cd36ff71ab27381" providerId="LiveId" clId="{A300FEF5-6B38-4076-8701-1D182ABAE2EF}" dt="2022-09-23T21:48:02.996" v="4491" actId="20577"/>
          <ac:spMkLst>
            <pc:docMk/>
            <pc:sldMk cId="4293776231" sldId="317"/>
            <ac:spMk id="2" creationId="{7C3DB2D1-BEC3-7AA3-690A-56015729D31C}"/>
          </ac:spMkLst>
        </pc:spChg>
        <pc:spChg chg="mod">
          <ac:chgData name="Julio Caro" userId="3cd36ff71ab27381" providerId="LiveId" clId="{A300FEF5-6B38-4076-8701-1D182ABAE2EF}" dt="2022-09-23T21:46:53.125" v="4475" actId="113"/>
          <ac:spMkLst>
            <pc:docMk/>
            <pc:sldMk cId="4293776231" sldId="317"/>
            <ac:spMk id="3" creationId="{D8A8EE90-69EA-DCBA-3FC0-9B934398B655}"/>
          </ac:spMkLst>
        </pc:spChg>
        <pc:spChg chg="add del">
          <ac:chgData name="Julio Caro" userId="3cd36ff71ab27381" providerId="LiveId" clId="{A300FEF5-6B38-4076-8701-1D182ABAE2EF}" dt="2022-09-23T21:44:25.269" v="4433" actId="22"/>
          <ac:spMkLst>
            <pc:docMk/>
            <pc:sldMk cId="4293776231" sldId="317"/>
            <ac:spMk id="5" creationId="{06EAE3AF-D00C-0E06-5C8D-F40D5954BB73}"/>
          </ac:spMkLst>
        </pc:spChg>
        <pc:picChg chg="add mod">
          <ac:chgData name="Julio Caro" userId="3cd36ff71ab27381" providerId="LiveId" clId="{A300FEF5-6B38-4076-8701-1D182ABAE2EF}" dt="2022-09-23T21:46:39.248" v="4462"/>
          <ac:picMkLst>
            <pc:docMk/>
            <pc:sldMk cId="4293776231" sldId="317"/>
            <ac:picMk id="6" creationId="{3706EB6C-8FDD-870A-776A-D3C4730B559C}"/>
          </ac:picMkLst>
        </pc:picChg>
        <pc:picChg chg="add mod">
          <ac:chgData name="Julio Caro" userId="3cd36ff71ab27381" providerId="LiveId" clId="{A300FEF5-6B38-4076-8701-1D182ABAE2EF}" dt="2022-09-23T21:46:39.248" v="4462"/>
          <ac:picMkLst>
            <pc:docMk/>
            <pc:sldMk cId="4293776231" sldId="317"/>
            <ac:picMk id="7" creationId="{894EE68D-B329-EA03-41D1-E4079ECD2C8B}"/>
          </ac:picMkLst>
        </pc:picChg>
      </pc:sldChg>
      <pc:sldChg chg="del">
        <pc:chgData name="Julio Caro" userId="3cd36ff71ab27381" providerId="LiveId" clId="{A300FEF5-6B38-4076-8701-1D182ABAE2EF}" dt="2022-09-23T19:07:20.863" v="3031" actId="47"/>
        <pc:sldMkLst>
          <pc:docMk/>
          <pc:sldMk cId="3337459191" sldId="318"/>
        </pc:sldMkLst>
      </pc:sldChg>
      <pc:sldChg chg="addSp delSp modSp new mod ord">
        <pc:chgData name="Julio Caro" userId="3cd36ff71ab27381" providerId="LiveId" clId="{A300FEF5-6B38-4076-8701-1D182ABAE2EF}" dt="2022-09-23T21:59:34.769" v="4872" actId="20577"/>
        <pc:sldMkLst>
          <pc:docMk/>
          <pc:sldMk cId="3709594205" sldId="318"/>
        </pc:sldMkLst>
        <pc:spChg chg="mod">
          <ac:chgData name="Julio Caro" userId="3cd36ff71ab27381" providerId="LiveId" clId="{A300FEF5-6B38-4076-8701-1D182ABAE2EF}" dt="2022-09-23T21:51:27.677" v="4636" actId="20577"/>
          <ac:spMkLst>
            <pc:docMk/>
            <pc:sldMk cId="3709594205" sldId="318"/>
            <ac:spMk id="2" creationId="{F4E2BF90-3807-8AAA-4270-FFCF6B8C87C8}"/>
          </ac:spMkLst>
        </pc:spChg>
        <pc:spChg chg="mod">
          <ac:chgData name="Julio Caro" userId="3cd36ff71ab27381" providerId="LiveId" clId="{A300FEF5-6B38-4076-8701-1D182ABAE2EF}" dt="2022-09-23T21:59:34.769" v="4872" actId="20577"/>
          <ac:spMkLst>
            <pc:docMk/>
            <pc:sldMk cId="3709594205" sldId="318"/>
            <ac:spMk id="3" creationId="{95B4E092-E6D2-E303-9948-420BC4BC5313}"/>
          </ac:spMkLst>
        </pc:spChg>
        <pc:picChg chg="add del mod">
          <ac:chgData name="Julio Caro" userId="3cd36ff71ab27381" providerId="LiveId" clId="{A300FEF5-6B38-4076-8701-1D182ABAE2EF}" dt="2022-09-23T21:49:40.996" v="4560"/>
          <ac:picMkLst>
            <pc:docMk/>
            <pc:sldMk cId="3709594205" sldId="318"/>
            <ac:picMk id="5" creationId="{47E6E1D6-6CD2-398B-A44F-9EBB1D6C2962}"/>
          </ac:picMkLst>
        </pc:picChg>
        <pc:picChg chg="add mod modCrop">
          <ac:chgData name="Julio Caro" userId="3cd36ff71ab27381" providerId="LiveId" clId="{A300FEF5-6B38-4076-8701-1D182ABAE2EF}" dt="2022-09-23T21:54:08.596" v="4723" actId="14100"/>
          <ac:picMkLst>
            <pc:docMk/>
            <pc:sldMk cId="3709594205" sldId="318"/>
            <ac:picMk id="7" creationId="{FDDC20B3-8496-81E6-53C4-6CF343D2F52F}"/>
          </ac:picMkLst>
        </pc:picChg>
      </pc:sldChg>
      <pc:sldChg chg="addSp delSp modSp new mod modClrScheme chgLayout">
        <pc:chgData name="Julio Caro" userId="3cd36ff71ab27381" providerId="LiveId" clId="{A300FEF5-6B38-4076-8701-1D182ABAE2EF}" dt="2022-09-23T22:00:31.774" v="4885" actId="113"/>
        <pc:sldMkLst>
          <pc:docMk/>
          <pc:sldMk cId="64497488" sldId="319"/>
        </pc:sldMkLst>
        <pc:spChg chg="del mod ord">
          <ac:chgData name="Julio Caro" userId="3cd36ff71ab27381" providerId="LiveId" clId="{A300FEF5-6B38-4076-8701-1D182ABAE2EF}" dt="2022-09-23T21:54:32.941" v="4725" actId="700"/>
          <ac:spMkLst>
            <pc:docMk/>
            <pc:sldMk cId="64497488" sldId="319"/>
            <ac:spMk id="2" creationId="{AB851440-AF83-FF2A-0C1C-A0E9E55115B9}"/>
          </ac:spMkLst>
        </pc:spChg>
        <pc:spChg chg="del mod ord">
          <ac:chgData name="Julio Caro" userId="3cd36ff71ab27381" providerId="LiveId" clId="{A300FEF5-6B38-4076-8701-1D182ABAE2EF}" dt="2022-09-23T21:54:32.941" v="4725" actId="700"/>
          <ac:spMkLst>
            <pc:docMk/>
            <pc:sldMk cId="64497488" sldId="319"/>
            <ac:spMk id="3" creationId="{C111E951-118E-25B2-2D28-B6DF7421E7E7}"/>
          </ac:spMkLst>
        </pc:spChg>
        <pc:spChg chg="add mod ord">
          <ac:chgData name="Julio Caro" userId="3cd36ff71ab27381" providerId="LiveId" clId="{A300FEF5-6B38-4076-8701-1D182ABAE2EF}" dt="2022-09-23T21:54:45.964" v="4748" actId="20577"/>
          <ac:spMkLst>
            <pc:docMk/>
            <pc:sldMk cId="64497488" sldId="319"/>
            <ac:spMk id="4" creationId="{4680E7F9-3F93-F4FD-DE44-5C6083945EE6}"/>
          </ac:spMkLst>
        </pc:spChg>
        <pc:spChg chg="add mod ord">
          <ac:chgData name="Julio Caro" userId="3cd36ff71ab27381" providerId="LiveId" clId="{A300FEF5-6B38-4076-8701-1D182ABAE2EF}" dt="2022-09-23T22:00:31.774" v="4885" actId="113"/>
          <ac:spMkLst>
            <pc:docMk/>
            <pc:sldMk cId="64497488" sldId="319"/>
            <ac:spMk id="5" creationId="{5E98516D-E412-94AF-FE39-D306CFFE5C0D}"/>
          </ac:spMkLst>
        </pc:spChg>
        <pc:picChg chg="add mod">
          <ac:chgData name="Julio Caro" userId="3cd36ff71ab27381" providerId="LiveId" clId="{A300FEF5-6B38-4076-8701-1D182ABAE2EF}" dt="2022-09-23T21:57:42.998" v="4832" actId="1076"/>
          <ac:picMkLst>
            <pc:docMk/>
            <pc:sldMk cId="64497488" sldId="319"/>
            <ac:picMk id="7" creationId="{59C6889C-5B18-1D7F-C225-B9ECD52BC81C}"/>
          </ac:picMkLst>
        </pc:picChg>
      </pc:sldChg>
      <pc:sldChg chg="modSp add del mod">
        <pc:chgData name="Julio Caro" userId="3cd36ff71ab27381" providerId="LiveId" clId="{A300FEF5-6B38-4076-8701-1D182ABAE2EF}" dt="2022-09-23T20:06:51.077" v="3686" actId="47"/>
        <pc:sldMkLst>
          <pc:docMk/>
          <pc:sldMk cId="4051225674" sldId="319"/>
        </pc:sldMkLst>
        <pc:spChg chg="mod">
          <ac:chgData name="Julio Caro" userId="3cd36ff71ab27381" providerId="LiveId" clId="{A300FEF5-6B38-4076-8701-1D182ABAE2EF}" dt="2022-09-23T19:14:46.589" v="3233" actId="20577"/>
          <ac:spMkLst>
            <pc:docMk/>
            <pc:sldMk cId="4051225674" sldId="319"/>
            <ac:spMk id="10" creationId="{EC46F904-5ED3-4A3C-845E-F732D024F964}"/>
          </ac:spMkLst>
        </pc:spChg>
        <pc:graphicFrameChg chg="mod modGraphic">
          <ac:chgData name="Julio Caro" userId="3cd36ff71ab27381" providerId="LiveId" clId="{A300FEF5-6B38-4076-8701-1D182ABAE2EF}" dt="2022-09-23T19:14:33.544" v="3232" actId="798"/>
          <ac:graphicFrameMkLst>
            <pc:docMk/>
            <pc:sldMk cId="4051225674" sldId="319"/>
            <ac:graphicFrameMk id="9" creationId="{46551816-C2AB-4B83-B65B-033CB108D3EE}"/>
          </ac:graphicFrameMkLst>
        </pc:graphicFrameChg>
      </pc:sldChg>
      <pc:sldChg chg="add del">
        <pc:chgData name="Julio Caro" userId="3cd36ff71ab27381" providerId="LiveId" clId="{A300FEF5-6B38-4076-8701-1D182ABAE2EF}" dt="2022-09-23T20:06:51.077" v="3686" actId="47"/>
        <pc:sldMkLst>
          <pc:docMk/>
          <pc:sldMk cId="62131757" sldId="320"/>
        </pc:sldMkLst>
      </pc:sldChg>
      <pc:sldChg chg="new del">
        <pc:chgData name="Julio Caro" userId="3cd36ff71ab27381" providerId="LiveId" clId="{A300FEF5-6B38-4076-8701-1D182ABAE2EF}" dt="2022-09-23T22:00:43.166" v="4886" actId="47"/>
        <pc:sldMkLst>
          <pc:docMk/>
          <pc:sldMk cId="3837899887" sldId="320"/>
        </pc:sldMkLst>
      </pc:sldChg>
      <pc:sldChg chg="add del">
        <pc:chgData name="Julio Caro" userId="3cd36ff71ab27381" providerId="LiveId" clId="{A300FEF5-6B38-4076-8701-1D182ABAE2EF}" dt="2022-09-23T20:06:51.077" v="3686" actId="47"/>
        <pc:sldMkLst>
          <pc:docMk/>
          <pc:sldMk cId="1927574515" sldId="321"/>
        </pc:sldMkLst>
      </pc:sldChg>
      <pc:sldChg chg="addSp modSp new mod">
        <pc:chgData name="Julio Caro" userId="3cd36ff71ab27381" providerId="LiveId" clId="{A300FEF5-6B38-4076-8701-1D182ABAE2EF}" dt="2022-09-23T22:07:39.832" v="5120" actId="207"/>
        <pc:sldMkLst>
          <pc:docMk/>
          <pc:sldMk cId="1962903487" sldId="321"/>
        </pc:sldMkLst>
        <pc:spChg chg="mod">
          <ac:chgData name="Julio Caro" userId="3cd36ff71ab27381" providerId="LiveId" clId="{A300FEF5-6B38-4076-8701-1D182ABAE2EF}" dt="2022-09-23T21:59:05.710" v="4865" actId="20577"/>
          <ac:spMkLst>
            <pc:docMk/>
            <pc:sldMk cId="1962903487" sldId="321"/>
            <ac:spMk id="2" creationId="{DBE4B3F8-1895-DE6B-0698-CD67F027B848}"/>
          </ac:spMkLst>
        </pc:spChg>
        <pc:spChg chg="mod">
          <ac:chgData name="Julio Caro" userId="3cd36ff71ab27381" providerId="LiveId" clId="{A300FEF5-6B38-4076-8701-1D182ABAE2EF}" dt="2022-09-23T22:04:14.622" v="4976" actId="14100"/>
          <ac:spMkLst>
            <pc:docMk/>
            <pc:sldMk cId="1962903487" sldId="321"/>
            <ac:spMk id="3" creationId="{8082A0A5-FDCF-24FE-A4B6-9647E9A4F0BB}"/>
          </ac:spMkLst>
        </pc:spChg>
        <pc:spChg chg="add mod">
          <ac:chgData name="Julio Caro" userId="3cd36ff71ab27381" providerId="LiveId" clId="{A300FEF5-6B38-4076-8701-1D182ABAE2EF}" dt="2022-09-23T22:07:39.832" v="5120" actId="207"/>
          <ac:spMkLst>
            <pc:docMk/>
            <pc:sldMk cId="1962903487" sldId="321"/>
            <ac:spMk id="9" creationId="{E078C68E-C8EF-EC1E-6F84-BB7B0503A5D8}"/>
          </ac:spMkLst>
        </pc:spChg>
        <pc:picChg chg="add mod">
          <ac:chgData name="Julio Caro" userId="3cd36ff71ab27381" providerId="LiveId" clId="{A300FEF5-6B38-4076-8701-1D182ABAE2EF}" dt="2022-09-23T22:02:39.738" v="4915" actId="14100"/>
          <ac:picMkLst>
            <pc:docMk/>
            <pc:sldMk cId="1962903487" sldId="321"/>
            <ac:picMk id="6" creationId="{3F676816-2873-E018-DEAF-55138E4FE3DB}"/>
          </ac:picMkLst>
        </pc:picChg>
        <pc:picChg chg="add mod modCrop">
          <ac:chgData name="Julio Caro" userId="3cd36ff71ab27381" providerId="LiveId" clId="{A300FEF5-6B38-4076-8701-1D182ABAE2EF}" dt="2022-09-23T22:04:12.561" v="4975" actId="1076"/>
          <ac:picMkLst>
            <pc:docMk/>
            <pc:sldMk cId="1962903487" sldId="321"/>
            <ac:picMk id="8" creationId="{EF301128-53D9-08C1-4DF9-66B3A4D61B2F}"/>
          </ac:picMkLst>
        </pc:picChg>
      </pc:sldChg>
      <pc:sldChg chg="add del">
        <pc:chgData name="Julio Caro" userId="3cd36ff71ab27381" providerId="LiveId" clId="{A300FEF5-6B38-4076-8701-1D182ABAE2EF}" dt="2022-09-23T20:06:51.077" v="3686" actId="47"/>
        <pc:sldMkLst>
          <pc:docMk/>
          <pc:sldMk cId="80096714" sldId="322"/>
        </pc:sldMkLst>
      </pc:sldChg>
      <pc:sldChg chg="addSp modSp new mod">
        <pc:chgData name="Julio Caro" userId="3cd36ff71ab27381" providerId="LiveId" clId="{A300FEF5-6B38-4076-8701-1D182ABAE2EF}" dt="2022-09-23T22:10:54.505" v="5354" actId="20577"/>
        <pc:sldMkLst>
          <pc:docMk/>
          <pc:sldMk cId="3900632379" sldId="322"/>
        </pc:sldMkLst>
        <pc:spChg chg="mod">
          <ac:chgData name="Julio Caro" userId="3cd36ff71ab27381" providerId="LiveId" clId="{A300FEF5-6B38-4076-8701-1D182ABAE2EF}" dt="2022-09-23T22:10:01.978" v="5328"/>
          <ac:spMkLst>
            <pc:docMk/>
            <pc:sldMk cId="3900632379" sldId="322"/>
            <ac:spMk id="2" creationId="{27443F3D-0196-CD24-9A5B-BC0406FA0D6A}"/>
          </ac:spMkLst>
        </pc:spChg>
        <pc:spChg chg="mod">
          <ac:chgData name="Julio Caro" userId="3cd36ff71ab27381" providerId="LiveId" clId="{A300FEF5-6B38-4076-8701-1D182ABAE2EF}" dt="2022-09-23T22:10:54.505" v="5354" actId="20577"/>
          <ac:spMkLst>
            <pc:docMk/>
            <pc:sldMk cId="3900632379" sldId="322"/>
            <ac:spMk id="3" creationId="{344606AF-15EC-E724-79AA-3486F84706CB}"/>
          </ac:spMkLst>
        </pc:spChg>
        <pc:picChg chg="add mod">
          <ac:chgData name="Julio Caro" userId="3cd36ff71ab27381" providerId="LiveId" clId="{A300FEF5-6B38-4076-8701-1D182ABAE2EF}" dt="2022-09-23T22:10:32.015" v="5337" actId="14100"/>
          <ac:picMkLst>
            <pc:docMk/>
            <pc:sldMk cId="3900632379" sldId="322"/>
            <ac:picMk id="6" creationId="{4FEBF191-0C85-178B-39B1-495FF21ED3AE}"/>
          </ac:picMkLst>
        </pc:picChg>
      </pc:sldChg>
      <pc:sldChg chg="add del">
        <pc:chgData name="Julio Caro" userId="3cd36ff71ab27381" providerId="LiveId" clId="{A300FEF5-6B38-4076-8701-1D182ABAE2EF}" dt="2022-09-23T20:06:51.077" v="3686" actId="47"/>
        <pc:sldMkLst>
          <pc:docMk/>
          <pc:sldMk cId="1000006983" sldId="323"/>
        </pc:sldMkLst>
      </pc:sldChg>
      <pc:sldChg chg="addSp delSp modSp new mod modClrScheme chgLayout">
        <pc:chgData name="Julio Caro" userId="3cd36ff71ab27381" providerId="LiveId" clId="{A300FEF5-6B38-4076-8701-1D182ABAE2EF}" dt="2022-09-23T22:16:51.645" v="5658" actId="1076"/>
        <pc:sldMkLst>
          <pc:docMk/>
          <pc:sldMk cId="1449960064" sldId="323"/>
        </pc:sldMkLst>
        <pc:spChg chg="del mod ord">
          <ac:chgData name="Julio Caro" userId="3cd36ff71ab27381" providerId="LiveId" clId="{A300FEF5-6B38-4076-8701-1D182ABAE2EF}" dt="2022-09-23T22:11:31.568" v="5356" actId="700"/>
          <ac:spMkLst>
            <pc:docMk/>
            <pc:sldMk cId="1449960064" sldId="323"/>
            <ac:spMk id="2" creationId="{FF9D406A-2E4C-30E3-8A59-0E0C7D72FB4F}"/>
          </ac:spMkLst>
        </pc:spChg>
        <pc:spChg chg="del mod ord">
          <ac:chgData name="Julio Caro" userId="3cd36ff71ab27381" providerId="LiveId" clId="{A300FEF5-6B38-4076-8701-1D182ABAE2EF}" dt="2022-09-23T22:11:31.568" v="5356" actId="700"/>
          <ac:spMkLst>
            <pc:docMk/>
            <pc:sldMk cId="1449960064" sldId="323"/>
            <ac:spMk id="3" creationId="{BB878E16-6EC8-67AE-3B2C-381B78091CF0}"/>
          </ac:spMkLst>
        </pc:spChg>
        <pc:spChg chg="mod ord">
          <ac:chgData name="Julio Caro" userId="3cd36ff71ab27381" providerId="LiveId" clId="{A300FEF5-6B38-4076-8701-1D182ABAE2EF}" dt="2022-09-23T22:11:31.568" v="5356" actId="700"/>
          <ac:spMkLst>
            <pc:docMk/>
            <pc:sldMk cId="1449960064" sldId="323"/>
            <ac:spMk id="4" creationId="{4E8471F9-A2A7-E8EF-6E41-2C92117B38C9}"/>
          </ac:spMkLst>
        </pc:spChg>
        <pc:spChg chg="add mod ord">
          <ac:chgData name="Julio Caro" userId="3cd36ff71ab27381" providerId="LiveId" clId="{A300FEF5-6B38-4076-8701-1D182ABAE2EF}" dt="2022-09-23T22:11:51.830" v="5359"/>
          <ac:spMkLst>
            <pc:docMk/>
            <pc:sldMk cId="1449960064" sldId="323"/>
            <ac:spMk id="5" creationId="{6ED0ADF7-C092-39EF-325C-3FAEC6C5D290}"/>
          </ac:spMkLst>
        </pc:spChg>
        <pc:spChg chg="add mod ord">
          <ac:chgData name="Julio Caro" userId="3cd36ff71ab27381" providerId="LiveId" clId="{A300FEF5-6B38-4076-8701-1D182ABAE2EF}" dt="2022-09-23T22:14:28.552" v="5642" actId="14100"/>
          <ac:spMkLst>
            <pc:docMk/>
            <pc:sldMk cId="1449960064" sldId="323"/>
            <ac:spMk id="6" creationId="{93A73C8B-8C9C-FE40-7114-A5E5FA60A077}"/>
          </ac:spMkLst>
        </pc:spChg>
        <pc:picChg chg="add del mod">
          <ac:chgData name="Julio Caro" userId="3cd36ff71ab27381" providerId="LiveId" clId="{A300FEF5-6B38-4076-8701-1D182ABAE2EF}" dt="2022-09-23T22:14:36.782" v="5646" actId="478"/>
          <ac:picMkLst>
            <pc:docMk/>
            <pc:sldMk cId="1449960064" sldId="323"/>
            <ac:picMk id="8" creationId="{173B53E9-76CD-344F-5B59-AD553C3F0D9D}"/>
          </ac:picMkLst>
        </pc:picChg>
        <pc:picChg chg="add mod">
          <ac:chgData name="Julio Caro" userId="3cd36ff71ab27381" providerId="LiveId" clId="{A300FEF5-6B38-4076-8701-1D182ABAE2EF}" dt="2022-09-23T22:16:38.284" v="5653" actId="1076"/>
          <ac:picMkLst>
            <pc:docMk/>
            <pc:sldMk cId="1449960064" sldId="323"/>
            <ac:picMk id="10" creationId="{977219AC-144F-814F-7415-B994960AE772}"/>
          </ac:picMkLst>
        </pc:picChg>
        <pc:picChg chg="add mod">
          <ac:chgData name="Julio Caro" userId="3cd36ff71ab27381" providerId="LiveId" clId="{A300FEF5-6B38-4076-8701-1D182ABAE2EF}" dt="2022-09-23T22:16:51.645" v="5658" actId="1076"/>
          <ac:picMkLst>
            <pc:docMk/>
            <pc:sldMk cId="1449960064" sldId="323"/>
            <ac:picMk id="12" creationId="{45A8531C-C935-712F-ED22-B3E18CBA529E}"/>
          </ac:picMkLst>
        </pc:picChg>
      </pc:sldChg>
      <pc:sldChg chg="addSp delSp modSp new mod">
        <pc:chgData name="Julio Caro" userId="3cd36ff71ab27381" providerId="LiveId" clId="{A300FEF5-6B38-4076-8701-1D182ABAE2EF}" dt="2022-09-23T22:28:01.410" v="6211" actId="113"/>
        <pc:sldMkLst>
          <pc:docMk/>
          <pc:sldMk cId="1259153305" sldId="324"/>
        </pc:sldMkLst>
        <pc:spChg chg="mod">
          <ac:chgData name="Julio Caro" userId="3cd36ff71ab27381" providerId="LiveId" clId="{A300FEF5-6B38-4076-8701-1D182ABAE2EF}" dt="2022-09-23T22:17:12.279" v="5662"/>
          <ac:spMkLst>
            <pc:docMk/>
            <pc:sldMk cId="1259153305" sldId="324"/>
            <ac:spMk id="2" creationId="{F5B7EF42-87B0-65B1-E91A-DCEBFFD68478}"/>
          </ac:spMkLst>
        </pc:spChg>
        <pc:spChg chg="mod">
          <ac:chgData name="Julio Caro" userId="3cd36ff71ab27381" providerId="LiveId" clId="{A300FEF5-6B38-4076-8701-1D182ABAE2EF}" dt="2022-09-23T22:28:01.410" v="6211" actId="113"/>
          <ac:spMkLst>
            <pc:docMk/>
            <pc:sldMk cId="1259153305" sldId="324"/>
            <ac:spMk id="3" creationId="{08CC7778-D118-E399-F797-735FCE8EF12D}"/>
          </ac:spMkLst>
        </pc:spChg>
        <pc:picChg chg="add del mod">
          <ac:chgData name="Julio Caro" userId="3cd36ff71ab27381" providerId="LiveId" clId="{A300FEF5-6B38-4076-8701-1D182ABAE2EF}" dt="2022-09-23T22:20:02.255" v="5919" actId="478"/>
          <ac:picMkLst>
            <pc:docMk/>
            <pc:sldMk cId="1259153305" sldId="324"/>
            <ac:picMk id="5" creationId="{D966BA2D-3259-14DE-71CB-A1CFEB9D0D9E}"/>
          </ac:picMkLst>
        </pc:picChg>
        <pc:picChg chg="add mod">
          <ac:chgData name="Julio Caro" userId="3cd36ff71ab27381" providerId="LiveId" clId="{A300FEF5-6B38-4076-8701-1D182ABAE2EF}" dt="2022-09-23T22:20:34.042" v="5929" actId="1076"/>
          <ac:picMkLst>
            <pc:docMk/>
            <pc:sldMk cId="1259153305" sldId="324"/>
            <ac:picMk id="7" creationId="{34AB0129-D1DA-38F3-7427-2C07C3D609E7}"/>
          </ac:picMkLst>
        </pc:picChg>
        <pc:picChg chg="add mod">
          <ac:chgData name="Julio Caro" userId="3cd36ff71ab27381" providerId="LiveId" clId="{A300FEF5-6B38-4076-8701-1D182ABAE2EF}" dt="2022-09-23T22:20:36.104" v="5930" actId="1076"/>
          <ac:picMkLst>
            <pc:docMk/>
            <pc:sldMk cId="1259153305" sldId="324"/>
            <ac:picMk id="9" creationId="{3AE26215-8E85-7463-0EE7-061E7303E6AF}"/>
          </ac:picMkLst>
        </pc:picChg>
      </pc:sldChg>
      <pc:sldChg chg="del">
        <pc:chgData name="Julio Caro" userId="3cd36ff71ab27381" providerId="LiveId" clId="{A300FEF5-6B38-4076-8701-1D182ABAE2EF}" dt="2022-09-23T19:15:03.889" v="3234" actId="47"/>
        <pc:sldMkLst>
          <pc:docMk/>
          <pc:sldMk cId="3099949835" sldId="324"/>
        </pc:sldMkLst>
      </pc:sldChg>
      <pc:sldChg chg="addSp modSp new mod">
        <pc:chgData name="Julio Caro" userId="3cd36ff71ab27381" providerId="LiveId" clId="{A300FEF5-6B38-4076-8701-1D182ABAE2EF}" dt="2022-09-23T22:25:49.440" v="6091" actId="1036"/>
        <pc:sldMkLst>
          <pc:docMk/>
          <pc:sldMk cId="968369082" sldId="325"/>
        </pc:sldMkLst>
        <pc:spChg chg="mod">
          <ac:chgData name="Julio Caro" userId="3cd36ff71ab27381" providerId="LiveId" clId="{A300FEF5-6B38-4076-8701-1D182ABAE2EF}" dt="2022-09-23T22:21:00.645" v="5934"/>
          <ac:spMkLst>
            <pc:docMk/>
            <pc:sldMk cId="968369082" sldId="325"/>
            <ac:spMk id="2" creationId="{72D62EFB-2DFE-2A35-AE40-1DED11ADFAF4}"/>
          </ac:spMkLst>
        </pc:spChg>
        <pc:spChg chg="mod">
          <ac:chgData name="Julio Caro" userId="3cd36ff71ab27381" providerId="LiveId" clId="{A300FEF5-6B38-4076-8701-1D182ABAE2EF}" dt="2022-09-23T22:24:50.905" v="6071" actId="113"/>
          <ac:spMkLst>
            <pc:docMk/>
            <pc:sldMk cId="968369082" sldId="325"/>
            <ac:spMk id="3" creationId="{CBDCB68E-5E54-F5BF-EF80-7FBCC233A45D}"/>
          </ac:spMkLst>
        </pc:spChg>
        <pc:picChg chg="add mod">
          <ac:chgData name="Julio Caro" userId="3cd36ff71ab27381" providerId="LiveId" clId="{A300FEF5-6B38-4076-8701-1D182ABAE2EF}" dt="2022-09-23T22:25:40.503" v="6089" actId="1036"/>
          <ac:picMkLst>
            <pc:docMk/>
            <pc:sldMk cId="968369082" sldId="325"/>
            <ac:picMk id="5" creationId="{5F9A3541-D5F4-5AB7-2DC1-47A0D9D4FEFB}"/>
          </ac:picMkLst>
        </pc:picChg>
        <pc:picChg chg="add mod">
          <ac:chgData name="Julio Caro" userId="3cd36ff71ab27381" providerId="LiveId" clId="{A300FEF5-6B38-4076-8701-1D182ABAE2EF}" dt="2022-09-23T22:25:49.440" v="6091" actId="1036"/>
          <ac:picMkLst>
            <pc:docMk/>
            <pc:sldMk cId="968369082" sldId="325"/>
            <ac:picMk id="7" creationId="{3DC75CF0-B2FA-7C03-AC3D-78ADB6498498}"/>
          </ac:picMkLst>
        </pc:picChg>
      </pc:sldChg>
      <pc:sldChg chg="add del">
        <pc:chgData name="Julio Caro" userId="3cd36ff71ab27381" providerId="LiveId" clId="{A300FEF5-6B38-4076-8701-1D182ABAE2EF}" dt="2022-09-23T20:06:51.077" v="3686" actId="47"/>
        <pc:sldMkLst>
          <pc:docMk/>
          <pc:sldMk cId="1688549107" sldId="325"/>
        </pc:sldMkLst>
      </pc:sldChg>
      <pc:sldChg chg="addSp modSp new mod">
        <pc:chgData name="Julio Caro" userId="3cd36ff71ab27381" providerId="LiveId" clId="{A300FEF5-6B38-4076-8701-1D182ABAE2EF}" dt="2022-09-23T22:30:35.762" v="6283" actId="113"/>
        <pc:sldMkLst>
          <pc:docMk/>
          <pc:sldMk cId="1618094511" sldId="326"/>
        </pc:sldMkLst>
        <pc:spChg chg="mod">
          <ac:chgData name="Julio Caro" userId="3cd36ff71ab27381" providerId="LiveId" clId="{A300FEF5-6B38-4076-8701-1D182ABAE2EF}" dt="2022-09-23T22:30:28.943" v="6282"/>
          <ac:spMkLst>
            <pc:docMk/>
            <pc:sldMk cId="1618094511" sldId="326"/>
            <ac:spMk id="2" creationId="{F70A9BB8-E312-FC3A-6C9A-18F9F37D36E6}"/>
          </ac:spMkLst>
        </pc:spChg>
        <pc:spChg chg="mod">
          <ac:chgData name="Julio Caro" userId="3cd36ff71ab27381" providerId="LiveId" clId="{A300FEF5-6B38-4076-8701-1D182ABAE2EF}" dt="2022-09-23T22:30:35.762" v="6283" actId="113"/>
          <ac:spMkLst>
            <pc:docMk/>
            <pc:sldMk cId="1618094511" sldId="326"/>
            <ac:spMk id="3" creationId="{152E329B-757C-F6E7-BF48-3449D490099E}"/>
          </ac:spMkLst>
        </pc:spChg>
        <pc:picChg chg="add mod">
          <ac:chgData name="Julio Caro" userId="3cd36ff71ab27381" providerId="LiveId" clId="{A300FEF5-6B38-4076-8701-1D182ABAE2EF}" dt="2022-09-23T22:29:30.987" v="6272" actId="1076"/>
          <ac:picMkLst>
            <pc:docMk/>
            <pc:sldMk cId="1618094511" sldId="326"/>
            <ac:picMk id="5" creationId="{53557702-2325-DED0-9D1F-285F7F24C82D}"/>
          </ac:picMkLst>
        </pc:picChg>
        <pc:picChg chg="add mod">
          <ac:chgData name="Julio Caro" userId="3cd36ff71ab27381" providerId="LiveId" clId="{A300FEF5-6B38-4076-8701-1D182ABAE2EF}" dt="2022-09-23T22:30:09.291" v="6279" actId="1076"/>
          <ac:picMkLst>
            <pc:docMk/>
            <pc:sldMk cId="1618094511" sldId="326"/>
            <ac:picMk id="7" creationId="{151C2CB9-C6B1-360E-16C3-513B61943716}"/>
          </ac:picMkLst>
        </pc:picChg>
      </pc:sldChg>
      <pc:sldChg chg="addSp delSp modSp add del mod">
        <pc:chgData name="Julio Caro" userId="3cd36ff71ab27381" providerId="LiveId" clId="{A300FEF5-6B38-4076-8701-1D182ABAE2EF}" dt="2022-09-23T20:06:51.077" v="3686" actId="47"/>
        <pc:sldMkLst>
          <pc:docMk/>
          <pc:sldMk cId="3142509336" sldId="326"/>
        </pc:sldMkLst>
        <pc:spChg chg="mod">
          <ac:chgData name="Julio Caro" userId="3cd36ff71ab27381" providerId="LiveId" clId="{A300FEF5-6B38-4076-8701-1D182ABAE2EF}" dt="2022-09-23T18:54:15.866" v="2221" actId="20577"/>
          <ac:spMkLst>
            <pc:docMk/>
            <pc:sldMk cId="3142509336" sldId="326"/>
            <ac:spMk id="3" creationId="{A226F335-943E-42DB-A644-7D864AA219CF}"/>
          </ac:spMkLst>
        </pc:spChg>
        <pc:picChg chg="add mod">
          <ac:chgData name="Julio Caro" userId="3cd36ff71ab27381" providerId="LiveId" clId="{A300FEF5-6B38-4076-8701-1D182ABAE2EF}" dt="2022-09-23T18:56:00.150" v="2229" actId="14100"/>
          <ac:picMkLst>
            <pc:docMk/>
            <pc:sldMk cId="3142509336" sldId="326"/>
            <ac:picMk id="6" creationId="{CB93CF04-EFBC-28F7-754F-44B7FF8EA8E7}"/>
          </ac:picMkLst>
        </pc:picChg>
        <pc:picChg chg="del">
          <ac:chgData name="Julio Caro" userId="3cd36ff71ab27381" providerId="LiveId" clId="{A300FEF5-6B38-4076-8701-1D182ABAE2EF}" dt="2022-09-23T18:54:26.443" v="2222" actId="478"/>
          <ac:picMkLst>
            <pc:docMk/>
            <pc:sldMk cId="3142509336" sldId="326"/>
            <ac:picMk id="7" creationId="{0CB78FB3-EF43-9902-58A2-71DFDCB15425}"/>
          </ac:picMkLst>
        </pc:picChg>
        <pc:picChg chg="add del mod">
          <ac:chgData name="Julio Caro" userId="3cd36ff71ab27381" providerId="LiveId" clId="{A300FEF5-6B38-4076-8701-1D182ABAE2EF}" dt="2022-09-23T18:56:21.755" v="2233" actId="478"/>
          <ac:picMkLst>
            <pc:docMk/>
            <pc:sldMk cId="3142509336" sldId="326"/>
            <ac:picMk id="9" creationId="{E28CB057-02B5-ECDA-C057-1464919920C2}"/>
          </ac:picMkLst>
        </pc:picChg>
      </pc:sldChg>
      <pc:sldChg chg="addSp delSp modSp new mod modClrScheme chgLayout">
        <pc:chgData name="Julio Caro" userId="3cd36ff71ab27381" providerId="LiveId" clId="{A300FEF5-6B38-4076-8701-1D182ABAE2EF}" dt="2022-09-23T22:35:44.001" v="6462" actId="113"/>
        <pc:sldMkLst>
          <pc:docMk/>
          <pc:sldMk cId="1075150207" sldId="327"/>
        </pc:sldMkLst>
        <pc:spChg chg="del mod ord">
          <ac:chgData name="Julio Caro" userId="3cd36ff71ab27381" providerId="LiveId" clId="{A300FEF5-6B38-4076-8701-1D182ABAE2EF}" dt="2022-09-23T22:30:43.460" v="6285" actId="700"/>
          <ac:spMkLst>
            <pc:docMk/>
            <pc:sldMk cId="1075150207" sldId="327"/>
            <ac:spMk id="2" creationId="{42000836-27F7-A5D5-8A6E-E620C7964F5B}"/>
          </ac:spMkLst>
        </pc:spChg>
        <pc:spChg chg="del mod ord">
          <ac:chgData name="Julio Caro" userId="3cd36ff71ab27381" providerId="LiveId" clId="{A300FEF5-6B38-4076-8701-1D182ABAE2EF}" dt="2022-09-23T22:30:43.460" v="6285" actId="700"/>
          <ac:spMkLst>
            <pc:docMk/>
            <pc:sldMk cId="1075150207" sldId="327"/>
            <ac:spMk id="3" creationId="{8D78BF79-722E-09C6-16CC-EA2C9C3DF85D}"/>
          </ac:spMkLst>
        </pc:spChg>
        <pc:spChg chg="add mod ord">
          <ac:chgData name="Julio Caro" userId="3cd36ff71ab27381" providerId="LiveId" clId="{A300FEF5-6B38-4076-8701-1D182ABAE2EF}" dt="2022-09-23T22:30:51.086" v="6288"/>
          <ac:spMkLst>
            <pc:docMk/>
            <pc:sldMk cId="1075150207" sldId="327"/>
            <ac:spMk id="4" creationId="{C3F1C230-6696-A24B-0BCB-D6C594388D21}"/>
          </ac:spMkLst>
        </pc:spChg>
        <pc:spChg chg="add mod ord">
          <ac:chgData name="Julio Caro" userId="3cd36ff71ab27381" providerId="LiveId" clId="{A300FEF5-6B38-4076-8701-1D182ABAE2EF}" dt="2022-09-23T22:35:44.001" v="6462" actId="113"/>
          <ac:spMkLst>
            <pc:docMk/>
            <pc:sldMk cId="1075150207" sldId="327"/>
            <ac:spMk id="5" creationId="{8F7824FB-4412-5AC0-F8AC-6842101D7DF1}"/>
          </ac:spMkLst>
        </pc:spChg>
        <pc:picChg chg="add mod">
          <ac:chgData name="Julio Caro" userId="3cd36ff71ab27381" providerId="LiveId" clId="{A300FEF5-6B38-4076-8701-1D182ABAE2EF}" dt="2022-09-23T22:32:19.976" v="6362" actId="14100"/>
          <ac:picMkLst>
            <pc:docMk/>
            <pc:sldMk cId="1075150207" sldId="327"/>
            <ac:picMk id="7" creationId="{B6ECD1AA-730B-4712-2BA3-1D65FAEE0E34}"/>
          </ac:picMkLst>
        </pc:picChg>
        <pc:picChg chg="add del mod">
          <ac:chgData name="Julio Caro" userId="3cd36ff71ab27381" providerId="LiveId" clId="{A300FEF5-6B38-4076-8701-1D182ABAE2EF}" dt="2022-09-23T22:34:51.082" v="6446"/>
          <ac:picMkLst>
            <pc:docMk/>
            <pc:sldMk cId="1075150207" sldId="327"/>
            <ac:picMk id="9" creationId="{AE3CBFA1-DB0B-2A70-8C51-DA084F45295B}"/>
          </ac:picMkLst>
        </pc:picChg>
        <pc:picChg chg="add del mod">
          <ac:chgData name="Julio Caro" userId="3cd36ff71ab27381" providerId="LiveId" clId="{A300FEF5-6B38-4076-8701-1D182ABAE2EF}" dt="2022-09-23T22:35:15.242" v="6451" actId="478"/>
          <ac:picMkLst>
            <pc:docMk/>
            <pc:sldMk cId="1075150207" sldId="327"/>
            <ac:picMk id="11" creationId="{5E87558A-0EE0-0DA5-587A-37C85D2D0612}"/>
          </ac:picMkLst>
        </pc:picChg>
        <pc:picChg chg="add mod">
          <ac:chgData name="Julio Caro" userId="3cd36ff71ab27381" providerId="LiveId" clId="{A300FEF5-6B38-4076-8701-1D182ABAE2EF}" dt="2022-09-23T22:35:35.377" v="6460" actId="1076"/>
          <ac:picMkLst>
            <pc:docMk/>
            <pc:sldMk cId="1075150207" sldId="327"/>
            <ac:picMk id="13" creationId="{69E1D4BA-61F8-04C5-829F-2CC40DFB383D}"/>
          </ac:picMkLst>
        </pc:picChg>
      </pc:sldChg>
      <pc:sldChg chg="addSp delSp modSp add del mod">
        <pc:chgData name="Julio Caro" userId="3cd36ff71ab27381" providerId="LiveId" clId="{A300FEF5-6B38-4076-8701-1D182ABAE2EF}" dt="2022-09-23T20:06:51.077" v="3686" actId="47"/>
        <pc:sldMkLst>
          <pc:docMk/>
          <pc:sldMk cId="3452133305" sldId="327"/>
        </pc:sldMkLst>
        <pc:spChg chg="mod">
          <ac:chgData name="Julio Caro" userId="3cd36ff71ab27381" providerId="LiveId" clId="{A300FEF5-6B38-4076-8701-1D182ABAE2EF}" dt="2022-09-23T18:59:53.575" v="2657" actId="20577"/>
          <ac:spMkLst>
            <pc:docMk/>
            <pc:sldMk cId="3452133305" sldId="327"/>
            <ac:spMk id="3" creationId="{A226F335-943E-42DB-A644-7D864AA219CF}"/>
          </ac:spMkLst>
        </pc:spChg>
        <pc:picChg chg="del">
          <ac:chgData name="Julio Caro" userId="3cd36ff71ab27381" providerId="LiveId" clId="{A300FEF5-6B38-4076-8701-1D182ABAE2EF}" dt="2022-09-23T19:00:02.262" v="2658" actId="478"/>
          <ac:picMkLst>
            <pc:docMk/>
            <pc:sldMk cId="3452133305" sldId="327"/>
            <ac:picMk id="6" creationId="{CB93CF04-EFBC-28F7-754F-44B7FF8EA8E7}"/>
          </ac:picMkLst>
        </pc:picChg>
        <pc:picChg chg="add mod">
          <ac:chgData name="Julio Caro" userId="3cd36ff71ab27381" providerId="LiveId" clId="{A300FEF5-6B38-4076-8701-1D182ABAE2EF}" dt="2022-09-23T19:01:22.451" v="2665" actId="1076"/>
          <ac:picMkLst>
            <pc:docMk/>
            <pc:sldMk cId="3452133305" sldId="327"/>
            <ac:picMk id="7" creationId="{4AA6B21C-4690-2548-CA2F-7CF368607AB3}"/>
          </ac:picMkLst>
        </pc:picChg>
      </pc:sldChg>
      <pc:sldChg chg="addSp modSp new mod">
        <pc:chgData name="Julio Caro" userId="3cd36ff71ab27381" providerId="LiveId" clId="{A300FEF5-6B38-4076-8701-1D182ABAE2EF}" dt="2022-09-23T22:41:42.435" v="6564" actId="113"/>
        <pc:sldMkLst>
          <pc:docMk/>
          <pc:sldMk cId="1932486192" sldId="328"/>
        </pc:sldMkLst>
        <pc:spChg chg="mod">
          <ac:chgData name="Julio Caro" userId="3cd36ff71ab27381" providerId="LiveId" clId="{A300FEF5-6B38-4076-8701-1D182ABAE2EF}" dt="2022-09-23T22:41:03.479" v="6549"/>
          <ac:spMkLst>
            <pc:docMk/>
            <pc:sldMk cId="1932486192" sldId="328"/>
            <ac:spMk id="2" creationId="{3BFDAAAD-EC40-129B-7ACE-CC4E86764BCD}"/>
          </ac:spMkLst>
        </pc:spChg>
        <pc:spChg chg="mod">
          <ac:chgData name="Julio Caro" userId="3cd36ff71ab27381" providerId="LiveId" clId="{A300FEF5-6B38-4076-8701-1D182ABAE2EF}" dt="2022-09-23T22:41:42.435" v="6564" actId="113"/>
          <ac:spMkLst>
            <pc:docMk/>
            <pc:sldMk cId="1932486192" sldId="328"/>
            <ac:spMk id="3" creationId="{69ED6B74-D0A3-CCDF-CEE9-EA31F9BF278E}"/>
          </ac:spMkLst>
        </pc:spChg>
        <pc:picChg chg="add mod modCrop">
          <ac:chgData name="Julio Caro" userId="3cd36ff71ab27381" providerId="LiveId" clId="{A300FEF5-6B38-4076-8701-1D182ABAE2EF}" dt="2022-09-23T22:41:36.510" v="6563" actId="14100"/>
          <ac:picMkLst>
            <pc:docMk/>
            <pc:sldMk cId="1932486192" sldId="328"/>
            <ac:picMk id="6" creationId="{B4420F0D-DD60-2225-EC62-038A16A3B4BA}"/>
          </ac:picMkLst>
        </pc:picChg>
        <pc:picChg chg="add mod">
          <ac:chgData name="Julio Caro" userId="3cd36ff71ab27381" providerId="LiveId" clId="{A300FEF5-6B38-4076-8701-1D182ABAE2EF}" dt="2022-09-23T22:41:33.268" v="6562" actId="14100"/>
          <ac:picMkLst>
            <pc:docMk/>
            <pc:sldMk cId="1932486192" sldId="328"/>
            <ac:picMk id="8" creationId="{F374B6CA-219E-482D-4D13-938CBB56AA38}"/>
          </ac:picMkLst>
        </pc:picChg>
      </pc:sldChg>
      <pc:sldChg chg="addSp delSp modSp add del mod">
        <pc:chgData name="Julio Caro" userId="3cd36ff71ab27381" providerId="LiveId" clId="{A300FEF5-6B38-4076-8701-1D182ABAE2EF}" dt="2022-09-23T20:06:51.077" v="3686" actId="47"/>
        <pc:sldMkLst>
          <pc:docMk/>
          <pc:sldMk cId="2671953938" sldId="328"/>
        </pc:sldMkLst>
        <pc:spChg chg="mod">
          <ac:chgData name="Julio Caro" userId="3cd36ff71ab27381" providerId="LiveId" clId="{A300FEF5-6B38-4076-8701-1D182ABAE2EF}" dt="2022-09-23T19:03:50.960" v="2966" actId="20577"/>
          <ac:spMkLst>
            <pc:docMk/>
            <pc:sldMk cId="2671953938" sldId="328"/>
            <ac:spMk id="3" creationId="{A226F335-943E-42DB-A644-7D864AA219CF}"/>
          </ac:spMkLst>
        </pc:spChg>
        <pc:picChg chg="add mod">
          <ac:chgData name="Julio Caro" userId="3cd36ff71ab27381" providerId="LiveId" clId="{A300FEF5-6B38-4076-8701-1D182ABAE2EF}" dt="2022-09-23T19:04:52.054" v="2972" actId="1076"/>
          <ac:picMkLst>
            <pc:docMk/>
            <pc:sldMk cId="2671953938" sldId="328"/>
            <ac:picMk id="6" creationId="{81248DC3-A8A5-6702-72CC-8822896814A5}"/>
          </ac:picMkLst>
        </pc:picChg>
        <pc:picChg chg="del">
          <ac:chgData name="Julio Caro" userId="3cd36ff71ab27381" providerId="LiveId" clId="{A300FEF5-6B38-4076-8701-1D182ABAE2EF}" dt="2022-09-23T19:03:55.600" v="2967" actId="478"/>
          <ac:picMkLst>
            <pc:docMk/>
            <pc:sldMk cId="2671953938" sldId="328"/>
            <ac:picMk id="7" creationId="{4AA6B21C-4690-2548-CA2F-7CF368607AB3}"/>
          </ac:picMkLst>
        </pc:picChg>
      </pc:sldChg>
      <pc:sldChg chg="addSp modSp new mod">
        <pc:chgData name="Julio Caro" userId="3cd36ff71ab27381" providerId="LiveId" clId="{A300FEF5-6B38-4076-8701-1D182ABAE2EF}" dt="2022-09-23T22:46:26.214" v="6798" actId="1076"/>
        <pc:sldMkLst>
          <pc:docMk/>
          <pc:sldMk cId="2107369858" sldId="329"/>
        </pc:sldMkLst>
        <pc:spChg chg="mod">
          <ac:chgData name="Julio Caro" userId="3cd36ff71ab27381" providerId="LiveId" clId="{A300FEF5-6B38-4076-8701-1D182ABAE2EF}" dt="2022-09-23T22:42:04.273" v="6568"/>
          <ac:spMkLst>
            <pc:docMk/>
            <pc:sldMk cId="2107369858" sldId="329"/>
            <ac:spMk id="2" creationId="{79B7556D-264D-15DE-C1D1-953D04CC70A5}"/>
          </ac:spMkLst>
        </pc:spChg>
        <pc:spChg chg="mod">
          <ac:chgData name="Julio Caro" userId="3cd36ff71ab27381" providerId="LiveId" clId="{A300FEF5-6B38-4076-8701-1D182ABAE2EF}" dt="2022-09-23T22:45:59.720" v="6788" actId="14100"/>
          <ac:spMkLst>
            <pc:docMk/>
            <pc:sldMk cId="2107369858" sldId="329"/>
            <ac:spMk id="3" creationId="{D7695F46-8969-FE05-5FA4-FF661367423E}"/>
          </ac:spMkLst>
        </pc:spChg>
        <pc:picChg chg="add mod">
          <ac:chgData name="Julio Caro" userId="3cd36ff71ab27381" providerId="LiveId" clId="{A300FEF5-6B38-4076-8701-1D182ABAE2EF}" dt="2022-09-23T22:46:16.673" v="6793" actId="1076"/>
          <ac:picMkLst>
            <pc:docMk/>
            <pc:sldMk cId="2107369858" sldId="329"/>
            <ac:picMk id="6" creationId="{834CC08A-B490-1334-799D-329ECFE3881C}"/>
          </ac:picMkLst>
        </pc:picChg>
        <pc:picChg chg="add mod">
          <ac:chgData name="Julio Caro" userId="3cd36ff71ab27381" providerId="LiveId" clId="{A300FEF5-6B38-4076-8701-1D182ABAE2EF}" dt="2022-09-23T22:46:26.214" v="6798" actId="1076"/>
          <ac:picMkLst>
            <pc:docMk/>
            <pc:sldMk cId="2107369858" sldId="329"/>
            <ac:picMk id="8" creationId="{CF1E2382-5E06-F0F6-111C-C6D6ED6DC463}"/>
          </ac:picMkLst>
        </pc:picChg>
      </pc:sldChg>
      <pc:sldChg chg="addSp modSp new mod">
        <pc:chgData name="Julio Caro" userId="3cd36ff71ab27381" providerId="LiveId" clId="{A300FEF5-6B38-4076-8701-1D182ABAE2EF}" dt="2022-09-23T22:50:50.171" v="6903" actId="113"/>
        <pc:sldMkLst>
          <pc:docMk/>
          <pc:sldMk cId="3870031925" sldId="330"/>
        </pc:sldMkLst>
        <pc:spChg chg="mod">
          <ac:chgData name="Julio Caro" userId="3cd36ff71ab27381" providerId="LiveId" clId="{A300FEF5-6B38-4076-8701-1D182ABAE2EF}" dt="2022-09-23T22:46:45.589" v="6802"/>
          <ac:spMkLst>
            <pc:docMk/>
            <pc:sldMk cId="3870031925" sldId="330"/>
            <ac:spMk id="2" creationId="{00F62922-9306-9AA7-DD3B-8FEDE5ACB3E4}"/>
          </ac:spMkLst>
        </pc:spChg>
        <pc:spChg chg="mod">
          <ac:chgData name="Julio Caro" userId="3cd36ff71ab27381" providerId="LiveId" clId="{A300FEF5-6B38-4076-8701-1D182ABAE2EF}" dt="2022-09-23T22:50:50.171" v="6903" actId="113"/>
          <ac:spMkLst>
            <pc:docMk/>
            <pc:sldMk cId="3870031925" sldId="330"/>
            <ac:spMk id="3" creationId="{189BAAFF-840F-F94E-A614-79D1BAEDC307}"/>
          </ac:spMkLst>
        </pc:spChg>
        <pc:picChg chg="add mod">
          <ac:chgData name="Julio Caro" userId="3cd36ff71ab27381" providerId="LiveId" clId="{A300FEF5-6B38-4076-8701-1D182ABAE2EF}" dt="2022-09-23T22:49:56.787" v="6898" actId="1076"/>
          <ac:picMkLst>
            <pc:docMk/>
            <pc:sldMk cId="3870031925" sldId="330"/>
            <ac:picMk id="6" creationId="{68322A3F-46C4-1482-5323-6E822A030FA7}"/>
          </ac:picMkLst>
        </pc:picChg>
        <pc:picChg chg="add mod">
          <ac:chgData name="Julio Caro" userId="3cd36ff71ab27381" providerId="LiveId" clId="{A300FEF5-6B38-4076-8701-1D182ABAE2EF}" dt="2022-09-23T22:49:49.401" v="6896" actId="1076"/>
          <ac:picMkLst>
            <pc:docMk/>
            <pc:sldMk cId="3870031925" sldId="330"/>
            <ac:picMk id="8" creationId="{1ED34409-57DA-8926-5E1F-86744D7690D4}"/>
          </ac:picMkLst>
        </pc:picChg>
      </pc:sldChg>
      <pc:sldChg chg="addSp delSp modSp new mod">
        <pc:chgData name="Julio Caro" userId="3cd36ff71ab27381" providerId="LiveId" clId="{A300FEF5-6B38-4076-8701-1D182ABAE2EF}" dt="2022-09-23T22:54:17.741" v="7101" actId="1076"/>
        <pc:sldMkLst>
          <pc:docMk/>
          <pc:sldMk cId="3805661499" sldId="331"/>
        </pc:sldMkLst>
        <pc:spChg chg="mod">
          <ac:chgData name="Julio Caro" userId="3cd36ff71ab27381" providerId="LiveId" clId="{A300FEF5-6B38-4076-8701-1D182ABAE2EF}" dt="2022-09-23T22:50:21.527" v="6902"/>
          <ac:spMkLst>
            <pc:docMk/>
            <pc:sldMk cId="3805661499" sldId="331"/>
            <ac:spMk id="2" creationId="{D2C32A6A-1D79-E82F-0DB4-8232E61881B3}"/>
          </ac:spMkLst>
        </pc:spChg>
        <pc:spChg chg="mod">
          <ac:chgData name="Julio Caro" userId="3cd36ff71ab27381" providerId="LiveId" clId="{A300FEF5-6B38-4076-8701-1D182ABAE2EF}" dt="2022-09-23T22:53:39.772" v="7085" actId="113"/>
          <ac:spMkLst>
            <pc:docMk/>
            <pc:sldMk cId="3805661499" sldId="331"/>
            <ac:spMk id="3" creationId="{5A36113D-A645-3CC0-CF1D-4BDFFDB85964}"/>
          </ac:spMkLst>
        </pc:spChg>
        <pc:spChg chg="add del">
          <ac:chgData name="Julio Caro" userId="3cd36ff71ab27381" providerId="LiveId" clId="{A300FEF5-6B38-4076-8701-1D182ABAE2EF}" dt="2022-09-23T22:54:03.382" v="7094" actId="22"/>
          <ac:spMkLst>
            <pc:docMk/>
            <pc:sldMk cId="3805661499" sldId="331"/>
            <ac:spMk id="8" creationId="{8686E5D6-E6E5-62ED-4582-F2D9B7E74BAA}"/>
          </ac:spMkLst>
        </pc:spChg>
        <pc:spChg chg="add del">
          <ac:chgData name="Julio Caro" userId="3cd36ff71ab27381" providerId="LiveId" clId="{A300FEF5-6B38-4076-8701-1D182ABAE2EF}" dt="2022-09-23T22:54:08.157" v="7096" actId="22"/>
          <ac:spMkLst>
            <pc:docMk/>
            <pc:sldMk cId="3805661499" sldId="331"/>
            <ac:spMk id="10" creationId="{E1884971-5A96-3DE7-B3E1-CE58F9F84751}"/>
          </ac:spMkLst>
        </pc:spChg>
        <pc:picChg chg="add mod modCrop">
          <ac:chgData name="Julio Caro" userId="3cd36ff71ab27381" providerId="LiveId" clId="{A300FEF5-6B38-4076-8701-1D182ABAE2EF}" dt="2022-09-23T22:53:57.013" v="7092" actId="1076"/>
          <ac:picMkLst>
            <pc:docMk/>
            <pc:sldMk cId="3805661499" sldId="331"/>
            <ac:picMk id="6" creationId="{8566EA51-3070-A46F-C096-863EE8642E14}"/>
          </ac:picMkLst>
        </pc:picChg>
        <pc:picChg chg="add mod">
          <ac:chgData name="Julio Caro" userId="3cd36ff71ab27381" providerId="LiveId" clId="{A300FEF5-6B38-4076-8701-1D182ABAE2EF}" dt="2022-09-23T22:54:17.741" v="7101" actId="1076"/>
          <ac:picMkLst>
            <pc:docMk/>
            <pc:sldMk cId="3805661499" sldId="331"/>
            <ac:picMk id="12" creationId="{F86DFE8F-85E1-EC9A-A496-4F8B1E339C4A}"/>
          </ac:picMkLst>
        </pc:picChg>
      </pc:sldChg>
      <pc:sldChg chg="addSp modSp new mod">
        <pc:chgData name="Julio Caro" userId="3cd36ff71ab27381" providerId="LiveId" clId="{A300FEF5-6B38-4076-8701-1D182ABAE2EF}" dt="2022-09-23T22:57:29.855" v="7231" actId="1076"/>
        <pc:sldMkLst>
          <pc:docMk/>
          <pc:sldMk cId="1668777029" sldId="332"/>
        </pc:sldMkLst>
        <pc:spChg chg="mod">
          <ac:chgData name="Julio Caro" userId="3cd36ff71ab27381" providerId="LiveId" clId="{A300FEF5-6B38-4076-8701-1D182ABAE2EF}" dt="2022-09-23T22:54:35.156" v="7107"/>
          <ac:spMkLst>
            <pc:docMk/>
            <pc:sldMk cId="1668777029" sldId="332"/>
            <ac:spMk id="2" creationId="{B6B18850-934C-A989-C69C-8D8C3560D67E}"/>
          </ac:spMkLst>
        </pc:spChg>
        <pc:spChg chg="mod">
          <ac:chgData name="Julio Caro" userId="3cd36ff71ab27381" providerId="LiveId" clId="{A300FEF5-6B38-4076-8701-1D182ABAE2EF}" dt="2022-09-23T22:56:50.259" v="7218" actId="113"/>
          <ac:spMkLst>
            <pc:docMk/>
            <pc:sldMk cId="1668777029" sldId="332"/>
            <ac:spMk id="3" creationId="{94021750-9ED1-00E8-AA14-A784D72C8893}"/>
          </ac:spMkLst>
        </pc:spChg>
        <pc:picChg chg="add mod modCrop">
          <ac:chgData name="Julio Caro" userId="3cd36ff71ab27381" providerId="LiveId" clId="{A300FEF5-6B38-4076-8701-1D182ABAE2EF}" dt="2022-09-23T22:57:29.855" v="7231" actId="1076"/>
          <ac:picMkLst>
            <pc:docMk/>
            <pc:sldMk cId="1668777029" sldId="332"/>
            <ac:picMk id="6" creationId="{BBAE8100-7092-215E-22A4-16290C2AFADB}"/>
          </ac:picMkLst>
        </pc:picChg>
        <pc:picChg chg="add mod">
          <ac:chgData name="Julio Caro" userId="3cd36ff71ab27381" providerId="LiveId" clId="{A300FEF5-6B38-4076-8701-1D182ABAE2EF}" dt="2022-09-23T22:57:27.957" v="7230" actId="1076"/>
          <ac:picMkLst>
            <pc:docMk/>
            <pc:sldMk cId="1668777029" sldId="332"/>
            <ac:picMk id="8" creationId="{F7747C67-02B7-4766-41D0-B005823BD4B8}"/>
          </ac:picMkLst>
        </pc:picChg>
      </pc:sldChg>
      <pc:sldChg chg="addSp delSp modSp new mod modClrScheme chgLayout">
        <pc:chgData name="Julio Caro" userId="3cd36ff71ab27381" providerId="LiveId" clId="{A300FEF5-6B38-4076-8701-1D182ABAE2EF}" dt="2022-09-23T23:02:32.453" v="7399" actId="113"/>
        <pc:sldMkLst>
          <pc:docMk/>
          <pc:sldMk cId="2270767767" sldId="333"/>
        </pc:sldMkLst>
        <pc:spChg chg="del mod ord">
          <ac:chgData name="Julio Caro" userId="3cd36ff71ab27381" providerId="LiveId" clId="{A300FEF5-6B38-4076-8701-1D182ABAE2EF}" dt="2022-09-23T22:57:56.395" v="7233" actId="700"/>
          <ac:spMkLst>
            <pc:docMk/>
            <pc:sldMk cId="2270767767" sldId="333"/>
            <ac:spMk id="2" creationId="{EDF26289-DF55-C379-7437-E82BE1153C5B}"/>
          </ac:spMkLst>
        </pc:spChg>
        <pc:spChg chg="del mod ord">
          <ac:chgData name="Julio Caro" userId="3cd36ff71ab27381" providerId="LiveId" clId="{A300FEF5-6B38-4076-8701-1D182ABAE2EF}" dt="2022-09-23T22:57:56.395" v="7233" actId="700"/>
          <ac:spMkLst>
            <pc:docMk/>
            <pc:sldMk cId="2270767767" sldId="333"/>
            <ac:spMk id="3" creationId="{4988678B-8F84-0D4F-3350-09C878448F3E}"/>
          </ac:spMkLst>
        </pc:spChg>
        <pc:spChg chg="mod ord">
          <ac:chgData name="Julio Caro" userId="3cd36ff71ab27381" providerId="LiveId" clId="{A300FEF5-6B38-4076-8701-1D182ABAE2EF}" dt="2022-09-23T22:57:56.395" v="7233" actId="700"/>
          <ac:spMkLst>
            <pc:docMk/>
            <pc:sldMk cId="2270767767" sldId="333"/>
            <ac:spMk id="4" creationId="{BBFCDFBC-5B67-7F4A-5084-094F9C7788AD}"/>
          </ac:spMkLst>
        </pc:spChg>
        <pc:spChg chg="add mod ord">
          <ac:chgData name="Julio Caro" userId="3cd36ff71ab27381" providerId="LiveId" clId="{A300FEF5-6B38-4076-8701-1D182ABAE2EF}" dt="2022-09-23T22:58:13.839" v="7236"/>
          <ac:spMkLst>
            <pc:docMk/>
            <pc:sldMk cId="2270767767" sldId="333"/>
            <ac:spMk id="5" creationId="{18FAF91B-CFF0-A70F-7D70-094DDA340359}"/>
          </ac:spMkLst>
        </pc:spChg>
        <pc:spChg chg="add mod ord">
          <ac:chgData name="Julio Caro" userId="3cd36ff71ab27381" providerId="LiveId" clId="{A300FEF5-6B38-4076-8701-1D182ABAE2EF}" dt="2022-09-23T23:02:32.453" v="7399" actId="113"/>
          <ac:spMkLst>
            <pc:docMk/>
            <pc:sldMk cId="2270767767" sldId="333"/>
            <ac:spMk id="6" creationId="{FBBC2F82-528B-2B25-67CA-2A24AF77F4B8}"/>
          </ac:spMkLst>
        </pc:spChg>
        <pc:picChg chg="add mod modCrop">
          <ac:chgData name="Julio Caro" userId="3cd36ff71ab27381" providerId="LiveId" clId="{A300FEF5-6B38-4076-8701-1D182ABAE2EF}" dt="2022-09-23T23:01:23.262" v="7390" actId="1076"/>
          <ac:picMkLst>
            <pc:docMk/>
            <pc:sldMk cId="2270767767" sldId="333"/>
            <ac:picMk id="8" creationId="{D899D58C-022D-910E-5EAE-1FA2331ECC09}"/>
          </ac:picMkLst>
        </pc:picChg>
        <pc:picChg chg="add mod">
          <ac:chgData name="Julio Caro" userId="3cd36ff71ab27381" providerId="LiveId" clId="{A300FEF5-6B38-4076-8701-1D182ABAE2EF}" dt="2022-09-23T23:01:18.672" v="7389" actId="1076"/>
          <ac:picMkLst>
            <pc:docMk/>
            <pc:sldMk cId="2270767767" sldId="333"/>
            <ac:picMk id="10" creationId="{D16B85A5-3C42-937D-5D87-FB25A7D17734}"/>
          </ac:picMkLst>
        </pc:picChg>
      </pc:sldChg>
      <pc:sldChg chg="addSp modSp new mod">
        <pc:chgData name="Julio Caro" userId="3cd36ff71ab27381" providerId="LiveId" clId="{A300FEF5-6B38-4076-8701-1D182ABAE2EF}" dt="2022-09-23T23:13:04.143" v="7727" actId="1076"/>
        <pc:sldMkLst>
          <pc:docMk/>
          <pc:sldMk cId="2474726595" sldId="334"/>
        </pc:sldMkLst>
        <pc:spChg chg="mod">
          <ac:chgData name="Julio Caro" userId="3cd36ff71ab27381" providerId="LiveId" clId="{A300FEF5-6B38-4076-8701-1D182ABAE2EF}" dt="2022-09-23T23:02:16.023" v="7397"/>
          <ac:spMkLst>
            <pc:docMk/>
            <pc:sldMk cId="2474726595" sldId="334"/>
            <ac:spMk id="2" creationId="{106AEAAE-D92F-8430-F19B-ABA9BCB3745D}"/>
          </ac:spMkLst>
        </pc:spChg>
        <pc:spChg chg="mod">
          <ac:chgData name="Julio Caro" userId="3cd36ff71ab27381" providerId="LiveId" clId="{A300FEF5-6B38-4076-8701-1D182ABAE2EF}" dt="2022-09-23T23:12:31.130" v="7715" actId="14100"/>
          <ac:spMkLst>
            <pc:docMk/>
            <pc:sldMk cId="2474726595" sldId="334"/>
            <ac:spMk id="3" creationId="{71137F5D-3B1C-A371-C942-661749EC06B8}"/>
          </ac:spMkLst>
        </pc:spChg>
        <pc:picChg chg="add mod modCrop">
          <ac:chgData name="Julio Caro" userId="3cd36ff71ab27381" providerId="LiveId" clId="{A300FEF5-6B38-4076-8701-1D182ABAE2EF}" dt="2022-09-23T23:12:51.955" v="7722" actId="1076"/>
          <ac:picMkLst>
            <pc:docMk/>
            <pc:sldMk cId="2474726595" sldId="334"/>
            <ac:picMk id="6" creationId="{D185EA46-8EE6-9612-E904-6B9F7E1ED443}"/>
          </ac:picMkLst>
        </pc:picChg>
        <pc:picChg chg="add mod">
          <ac:chgData name="Julio Caro" userId="3cd36ff71ab27381" providerId="LiveId" clId="{A300FEF5-6B38-4076-8701-1D182ABAE2EF}" dt="2022-09-23T23:13:04.143" v="7727" actId="1076"/>
          <ac:picMkLst>
            <pc:docMk/>
            <pc:sldMk cId="2474726595" sldId="334"/>
            <ac:picMk id="8" creationId="{9B6987AB-FC96-A44B-C03A-439B3A462A11}"/>
          </ac:picMkLst>
        </pc:picChg>
      </pc:sldChg>
      <pc:sldChg chg="addSp delSp modSp new mod">
        <pc:chgData name="Julio Caro" userId="3cd36ff71ab27381" providerId="LiveId" clId="{A300FEF5-6B38-4076-8701-1D182ABAE2EF}" dt="2022-09-23T23:11:46.925" v="7678" actId="207"/>
        <pc:sldMkLst>
          <pc:docMk/>
          <pc:sldMk cId="3598023180" sldId="335"/>
        </pc:sldMkLst>
        <pc:spChg chg="mod">
          <ac:chgData name="Julio Caro" userId="3cd36ff71ab27381" providerId="LiveId" clId="{A300FEF5-6B38-4076-8701-1D182ABAE2EF}" dt="2022-09-23T23:11:32.395" v="7674" actId="20577"/>
          <ac:spMkLst>
            <pc:docMk/>
            <pc:sldMk cId="3598023180" sldId="335"/>
            <ac:spMk id="2" creationId="{6E309DAD-87C9-FF7C-C34D-44102C763E02}"/>
          </ac:spMkLst>
        </pc:spChg>
        <pc:spChg chg="del">
          <ac:chgData name="Julio Caro" userId="3cd36ff71ab27381" providerId="LiveId" clId="{A300FEF5-6B38-4076-8701-1D182ABAE2EF}" dt="2022-09-23T23:06:47.884" v="7560"/>
          <ac:spMkLst>
            <pc:docMk/>
            <pc:sldMk cId="3598023180" sldId="335"/>
            <ac:spMk id="3" creationId="{0BC13DD4-DDAE-8B6A-551E-C23191979C45}"/>
          </ac:spMkLst>
        </pc:spChg>
        <pc:spChg chg="add mod">
          <ac:chgData name="Julio Caro" userId="3cd36ff71ab27381" providerId="LiveId" clId="{A300FEF5-6B38-4076-8701-1D182ABAE2EF}" dt="2022-09-23T23:11:46.925" v="7678" actId="207"/>
          <ac:spMkLst>
            <pc:docMk/>
            <pc:sldMk cId="3598023180" sldId="335"/>
            <ac:spMk id="7" creationId="{ED782614-C7F7-845B-52FB-AB527F973247}"/>
          </ac:spMkLst>
        </pc:spChg>
        <pc:picChg chg="add mod">
          <ac:chgData name="Julio Caro" userId="3cd36ff71ab27381" providerId="LiveId" clId="{A300FEF5-6B38-4076-8701-1D182ABAE2EF}" dt="2022-09-23T23:11:37.316" v="7677" actId="1036"/>
          <ac:picMkLst>
            <pc:docMk/>
            <pc:sldMk cId="3598023180" sldId="335"/>
            <ac:picMk id="6" creationId="{DEC3DA8B-ACC3-C8F5-0670-BBB1A28788B8}"/>
          </ac:picMkLst>
        </pc:picChg>
      </pc:sldChg>
      <pc:sldChg chg="addSp modSp new mod">
        <pc:chgData name="Julio Caro" userId="3cd36ff71ab27381" providerId="LiveId" clId="{A300FEF5-6B38-4076-8701-1D182ABAE2EF}" dt="2022-09-23T23:16:21.973" v="7988" actId="1076"/>
        <pc:sldMkLst>
          <pc:docMk/>
          <pc:sldMk cId="1678258534" sldId="336"/>
        </pc:sldMkLst>
        <pc:spChg chg="mod">
          <ac:chgData name="Julio Caro" userId="3cd36ff71ab27381" providerId="LiveId" clId="{A300FEF5-6B38-4076-8701-1D182ABAE2EF}" dt="2022-09-23T23:13:35.198" v="7746" actId="20577"/>
          <ac:spMkLst>
            <pc:docMk/>
            <pc:sldMk cId="1678258534" sldId="336"/>
            <ac:spMk id="2" creationId="{F3430349-ED05-63DB-0B32-A035CCB85B86}"/>
          </ac:spMkLst>
        </pc:spChg>
        <pc:spChg chg="mod">
          <ac:chgData name="Julio Caro" userId="3cd36ff71ab27381" providerId="LiveId" clId="{A300FEF5-6B38-4076-8701-1D182ABAE2EF}" dt="2022-09-23T23:15:51.861" v="7972" actId="14100"/>
          <ac:spMkLst>
            <pc:docMk/>
            <pc:sldMk cId="1678258534" sldId="336"/>
            <ac:spMk id="3" creationId="{D95A2D4C-15D3-E3A0-250B-A023F8E0D26A}"/>
          </ac:spMkLst>
        </pc:spChg>
        <pc:picChg chg="add mod modCrop">
          <ac:chgData name="Julio Caro" userId="3cd36ff71ab27381" providerId="LiveId" clId="{A300FEF5-6B38-4076-8701-1D182ABAE2EF}" dt="2022-09-23T23:16:07.673" v="7979" actId="1076"/>
          <ac:picMkLst>
            <pc:docMk/>
            <pc:sldMk cId="1678258534" sldId="336"/>
            <ac:picMk id="6" creationId="{94A30A2B-0F27-35EE-A441-C079B87F518B}"/>
          </ac:picMkLst>
        </pc:picChg>
        <pc:picChg chg="add mod">
          <ac:chgData name="Julio Caro" userId="3cd36ff71ab27381" providerId="LiveId" clId="{A300FEF5-6B38-4076-8701-1D182ABAE2EF}" dt="2022-09-23T23:16:21.973" v="7988" actId="1076"/>
          <ac:picMkLst>
            <pc:docMk/>
            <pc:sldMk cId="1678258534" sldId="336"/>
            <ac:picMk id="8" creationId="{C7DE57F5-F1EA-D9F6-1D0C-14C34B4D5399}"/>
          </ac:picMkLst>
        </pc:picChg>
      </pc:sldChg>
      <pc:sldChg chg="new del">
        <pc:chgData name="Julio Caro" userId="3cd36ff71ab27381" providerId="LiveId" clId="{A300FEF5-6B38-4076-8701-1D182ABAE2EF}" dt="2022-09-23T23:19:26.614" v="8119" actId="47"/>
        <pc:sldMkLst>
          <pc:docMk/>
          <pc:sldMk cId="519397270" sldId="337"/>
        </pc:sldMkLst>
      </pc:sldChg>
      <pc:sldChg chg="addSp modSp new mod">
        <pc:chgData name="Julio Caro" userId="3cd36ff71ab27381" providerId="LiveId" clId="{A300FEF5-6B38-4076-8701-1D182ABAE2EF}" dt="2022-09-23T23:19:35.474" v="8120" actId="113"/>
        <pc:sldMkLst>
          <pc:docMk/>
          <pc:sldMk cId="639795753" sldId="338"/>
        </pc:sldMkLst>
        <pc:spChg chg="mod">
          <ac:chgData name="Julio Caro" userId="3cd36ff71ab27381" providerId="LiveId" clId="{A300FEF5-6B38-4076-8701-1D182ABAE2EF}" dt="2022-09-23T23:16:40.699" v="7993"/>
          <ac:spMkLst>
            <pc:docMk/>
            <pc:sldMk cId="639795753" sldId="338"/>
            <ac:spMk id="2" creationId="{BEE8C6EF-3F2F-2A4E-F4C4-0ABDF2731553}"/>
          </ac:spMkLst>
        </pc:spChg>
        <pc:spChg chg="mod">
          <ac:chgData name="Julio Caro" userId="3cd36ff71ab27381" providerId="LiveId" clId="{A300FEF5-6B38-4076-8701-1D182ABAE2EF}" dt="2022-09-23T23:19:35.474" v="8120" actId="113"/>
          <ac:spMkLst>
            <pc:docMk/>
            <pc:sldMk cId="639795753" sldId="338"/>
            <ac:spMk id="3" creationId="{99FC55DB-B25E-6914-0D8D-091A1E419809}"/>
          </ac:spMkLst>
        </pc:spChg>
        <pc:picChg chg="add mod modCrop">
          <ac:chgData name="Julio Caro" userId="3cd36ff71ab27381" providerId="LiveId" clId="{A300FEF5-6B38-4076-8701-1D182ABAE2EF}" dt="2022-09-23T23:19:08.308" v="8113" actId="1076"/>
          <ac:picMkLst>
            <pc:docMk/>
            <pc:sldMk cId="639795753" sldId="338"/>
            <ac:picMk id="6" creationId="{E5A860BA-B364-2327-7A24-984763B5BE53}"/>
          </ac:picMkLst>
        </pc:picChg>
        <pc:picChg chg="add mod">
          <ac:chgData name="Julio Caro" userId="3cd36ff71ab27381" providerId="LiveId" clId="{A300FEF5-6B38-4076-8701-1D182ABAE2EF}" dt="2022-09-23T23:19:19.607" v="8118" actId="1076"/>
          <ac:picMkLst>
            <pc:docMk/>
            <pc:sldMk cId="639795753" sldId="338"/>
            <ac:picMk id="8" creationId="{D0E67E7A-A7ED-44F8-8BFF-2091AEA14C2C}"/>
          </ac:picMkLst>
        </pc:picChg>
      </pc:sldChg>
      <pc:sldChg chg="addSp modSp new mod">
        <pc:chgData name="Julio Caro" userId="3cd36ff71ab27381" providerId="LiveId" clId="{A300FEF5-6B38-4076-8701-1D182ABAE2EF}" dt="2022-09-23T23:22:59.791" v="8281" actId="1036"/>
        <pc:sldMkLst>
          <pc:docMk/>
          <pc:sldMk cId="2373017614" sldId="339"/>
        </pc:sldMkLst>
        <pc:spChg chg="mod">
          <ac:chgData name="Julio Caro" userId="3cd36ff71ab27381" providerId="LiveId" clId="{A300FEF5-6B38-4076-8701-1D182ABAE2EF}" dt="2022-09-23T23:19:48.749" v="8124"/>
          <ac:spMkLst>
            <pc:docMk/>
            <pc:sldMk cId="2373017614" sldId="339"/>
            <ac:spMk id="2" creationId="{5D01678B-B0F4-399E-DC6E-3BB900816807}"/>
          </ac:spMkLst>
        </pc:spChg>
        <pc:spChg chg="mod">
          <ac:chgData name="Julio Caro" userId="3cd36ff71ab27381" providerId="LiveId" clId="{A300FEF5-6B38-4076-8701-1D182ABAE2EF}" dt="2022-09-23T23:22:10.859" v="8252" actId="14100"/>
          <ac:spMkLst>
            <pc:docMk/>
            <pc:sldMk cId="2373017614" sldId="339"/>
            <ac:spMk id="3" creationId="{1B6FD306-854F-F664-2602-498F4DD50B52}"/>
          </ac:spMkLst>
        </pc:spChg>
        <pc:picChg chg="add mod">
          <ac:chgData name="Julio Caro" userId="3cd36ff71ab27381" providerId="LiveId" clId="{A300FEF5-6B38-4076-8701-1D182ABAE2EF}" dt="2022-09-23T23:22:58.515" v="8280" actId="1076"/>
          <ac:picMkLst>
            <pc:docMk/>
            <pc:sldMk cId="2373017614" sldId="339"/>
            <ac:picMk id="6" creationId="{D84C0E9C-72F5-A8C9-C693-A3FCCAB98B05}"/>
          </ac:picMkLst>
        </pc:picChg>
        <pc:picChg chg="add mod modCrop">
          <ac:chgData name="Julio Caro" userId="3cd36ff71ab27381" providerId="LiveId" clId="{A300FEF5-6B38-4076-8701-1D182ABAE2EF}" dt="2022-09-23T23:22:59.791" v="8281" actId="1036"/>
          <ac:picMkLst>
            <pc:docMk/>
            <pc:sldMk cId="2373017614" sldId="339"/>
            <ac:picMk id="8" creationId="{6FC018AD-1883-DE86-B565-4338E61F8FAF}"/>
          </ac:picMkLst>
        </pc:picChg>
      </pc:sldChg>
      <pc:sldChg chg="addSp modSp new mod">
        <pc:chgData name="Julio Caro" userId="3cd36ff71ab27381" providerId="LiveId" clId="{A300FEF5-6B38-4076-8701-1D182ABAE2EF}" dt="2022-09-23T23:28:00.537" v="8487" actId="113"/>
        <pc:sldMkLst>
          <pc:docMk/>
          <pc:sldMk cId="3945528337" sldId="340"/>
        </pc:sldMkLst>
        <pc:spChg chg="mod">
          <ac:chgData name="Julio Caro" userId="3cd36ff71ab27381" providerId="LiveId" clId="{A300FEF5-6B38-4076-8701-1D182ABAE2EF}" dt="2022-09-23T23:23:17.297" v="8285"/>
          <ac:spMkLst>
            <pc:docMk/>
            <pc:sldMk cId="3945528337" sldId="340"/>
            <ac:spMk id="2" creationId="{9E80959A-3001-0311-3676-0F5055618268}"/>
          </ac:spMkLst>
        </pc:spChg>
        <pc:spChg chg="mod">
          <ac:chgData name="Julio Caro" userId="3cd36ff71ab27381" providerId="LiveId" clId="{A300FEF5-6B38-4076-8701-1D182ABAE2EF}" dt="2022-09-23T23:28:00.537" v="8487" actId="113"/>
          <ac:spMkLst>
            <pc:docMk/>
            <pc:sldMk cId="3945528337" sldId="340"/>
            <ac:spMk id="3" creationId="{341A6052-AF1C-FF04-9800-469DBC4D9029}"/>
          </ac:spMkLst>
        </pc:spChg>
        <pc:picChg chg="add mod">
          <ac:chgData name="Julio Caro" userId="3cd36ff71ab27381" providerId="LiveId" clId="{A300FEF5-6B38-4076-8701-1D182ABAE2EF}" dt="2022-09-23T23:26:23.851" v="8435" actId="14100"/>
          <ac:picMkLst>
            <pc:docMk/>
            <pc:sldMk cId="3945528337" sldId="340"/>
            <ac:picMk id="6" creationId="{0C800D39-299C-D643-0B8A-E029B39F97E7}"/>
          </ac:picMkLst>
        </pc:picChg>
        <pc:picChg chg="add mod modCrop">
          <ac:chgData name="Julio Caro" userId="3cd36ff71ab27381" providerId="LiveId" clId="{A300FEF5-6B38-4076-8701-1D182ABAE2EF}" dt="2022-09-23T23:26:24.946" v="8436" actId="1076"/>
          <ac:picMkLst>
            <pc:docMk/>
            <pc:sldMk cId="3945528337" sldId="340"/>
            <ac:picMk id="8" creationId="{6BDBD21C-81CC-DAC3-8F6F-3C06D148D8C7}"/>
          </ac:picMkLst>
        </pc:picChg>
      </pc:sldChg>
      <pc:sldChg chg="addSp modSp new mod">
        <pc:chgData name="Julio Caro" userId="3cd36ff71ab27381" providerId="LiveId" clId="{A300FEF5-6B38-4076-8701-1D182ABAE2EF}" dt="2022-09-23T23:31:32.974" v="8603" actId="113"/>
        <pc:sldMkLst>
          <pc:docMk/>
          <pc:sldMk cId="367377042" sldId="341"/>
        </pc:sldMkLst>
        <pc:spChg chg="mod">
          <ac:chgData name="Julio Caro" userId="3cd36ff71ab27381" providerId="LiveId" clId="{A300FEF5-6B38-4076-8701-1D182ABAE2EF}" dt="2022-09-23T23:26:45.678" v="8451" actId="20577"/>
          <ac:spMkLst>
            <pc:docMk/>
            <pc:sldMk cId="367377042" sldId="341"/>
            <ac:spMk id="2" creationId="{B9F04088-A59E-D7E3-B15A-0CC0364FE9AE}"/>
          </ac:spMkLst>
        </pc:spChg>
        <pc:spChg chg="mod">
          <ac:chgData name="Julio Caro" userId="3cd36ff71ab27381" providerId="LiveId" clId="{A300FEF5-6B38-4076-8701-1D182ABAE2EF}" dt="2022-09-23T23:31:32.974" v="8603" actId="113"/>
          <ac:spMkLst>
            <pc:docMk/>
            <pc:sldMk cId="367377042" sldId="341"/>
            <ac:spMk id="3" creationId="{E80EB435-7D08-DA1F-C569-3AE37DBAD9DD}"/>
          </ac:spMkLst>
        </pc:spChg>
        <pc:picChg chg="add mod">
          <ac:chgData name="Julio Caro" userId="3cd36ff71ab27381" providerId="LiveId" clId="{A300FEF5-6B38-4076-8701-1D182ABAE2EF}" dt="2022-09-23T23:31:06.704" v="8592" actId="1076"/>
          <ac:picMkLst>
            <pc:docMk/>
            <pc:sldMk cId="367377042" sldId="341"/>
            <ac:picMk id="6" creationId="{C388EDBD-ECE8-C6CA-1785-B5E322C0EF14}"/>
          </ac:picMkLst>
        </pc:picChg>
        <pc:picChg chg="add mod modCrop">
          <ac:chgData name="Julio Caro" userId="3cd36ff71ab27381" providerId="LiveId" clId="{A300FEF5-6B38-4076-8701-1D182ABAE2EF}" dt="2022-09-23T23:31:24.857" v="8601" actId="1076"/>
          <ac:picMkLst>
            <pc:docMk/>
            <pc:sldMk cId="367377042" sldId="341"/>
            <ac:picMk id="8" creationId="{6F30F077-BA58-2035-F73A-7913F97D0ECE}"/>
          </ac:picMkLst>
        </pc:picChg>
      </pc:sldChg>
      <pc:sldChg chg="addSp modSp new mod">
        <pc:chgData name="Julio Caro" userId="3cd36ff71ab27381" providerId="LiveId" clId="{A300FEF5-6B38-4076-8701-1D182ABAE2EF}" dt="2022-09-23T23:36:59.698" v="8941" actId="1076"/>
        <pc:sldMkLst>
          <pc:docMk/>
          <pc:sldMk cId="110879694" sldId="342"/>
        </pc:sldMkLst>
        <pc:spChg chg="mod">
          <ac:chgData name="Julio Caro" userId="3cd36ff71ab27381" providerId="LiveId" clId="{A300FEF5-6B38-4076-8701-1D182ABAE2EF}" dt="2022-09-23T23:32:36.255" v="8618" actId="20577"/>
          <ac:spMkLst>
            <pc:docMk/>
            <pc:sldMk cId="110879694" sldId="342"/>
            <ac:spMk id="2" creationId="{0CC5F06D-530F-6B6D-21B1-2555E2341AD5}"/>
          </ac:spMkLst>
        </pc:spChg>
        <pc:spChg chg="mod">
          <ac:chgData name="Julio Caro" userId="3cd36ff71ab27381" providerId="LiveId" clId="{A300FEF5-6B38-4076-8701-1D182ABAE2EF}" dt="2022-09-23T23:36:23.264" v="8933" actId="14100"/>
          <ac:spMkLst>
            <pc:docMk/>
            <pc:sldMk cId="110879694" sldId="342"/>
            <ac:spMk id="3" creationId="{9F74C227-254C-C57E-48B6-59FDB22E10E2}"/>
          </ac:spMkLst>
        </pc:spChg>
        <pc:picChg chg="add mod modCrop">
          <ac:chgData name="Julio Caro" userId="3cd36ff71ab27381" providerId="LiveId" clId="{A300FEF5-6B38-4076-8701-1D182ABAE2EF}" dt="2022-09-23T23:36:59.698" v="8941" actId="1076"/>
          <ac:picMkLst>
            <pc:docMk/>
            <pc:sldMk cId="110879694" sldId="342"/>
            <ac:picMk id="6" creationId="{6D3D1196-38F7-02AF-75CF-D9A00F5B11BD}"/>
          </ac:picMkLst>
        </pc:picChg>
      </pc:sldChg>
      <pc:sldChg chg="modSp new mod">
        <pc:chgData name="Julio Caro" userId="3cd36ff71ab27381" providerId="LiveId" clId="{A300FEF5-6B38-4076-8701-1D182ABAE2EF}" dt="2022-09-23T23:37:56.639" v="9007" actId="20577"/>
        <pc:sldMkLst>
          <pc:docMk/>
          <pc:sldMk cId="825404319" sldId="343"/>
        </pc:sldMkLst>
        <pc:spChg chg="mod">
          <ac:chgData name="Julio Caro" userId="3cd36ff71ab27381" providerId="LiveId" clId="{A300FEF5-6B38-4076-8701-1D182ABAE2EF}" dt="2022-09-23T23:37:51.079" v="8984" actId="20577"/>
          <ac:spMkLst>
            <pc:docMk/>
            <pc:sldMk cId="825404319" sldId="343"/>
            <ac:spMk id="2" creationId="{E9F15E1D-4591-38B0-0A58-D1EED60B62F1}"/>
          </ac:spMkLst>
        </pc:spChg>
        <pc:spChg chg="mod">
          <ac:chgData name="Julio Caro" userId="3cd36ff71ab27381" providerId="LiveId" clId="{A300FEF5-6B38-4076-8701-1D182ABAE2EF}" dt="2022-09-23T23:37:56.639" v="9007" actId="20577"/>
          <ac:spMkLst>
            <pc:docMk/>
            <pc:sldMk cId="825404319" sldId="343"/>
            <ac:spMk id="3" creationId="{E84A819A-70E5-274D-6C68-37CD2FD6F566}"/>
          </ac:spMkLst>
        </pc:spChg>
      </pc:sldChg>
      <pc:sldChg chg="addSp modSp new mod">
        <pc:chgData name="Julio Caro" userId="3cd36ff71ab27381" providerId="LiveId" clId="{A300FEF5-6B38-4076-8701-1D182ABAE2EF}" dt="2022-09-23T23:48:01.128" v="9323" actId="14100"/>
        <pc:sldMkLst>
          <pc:docMk/>
          <pc:sldMk cId="2447720372" sldId="344"/>
        </pc:sldMkLst>
        <pc:spChg chg="mod">
          <ac:chgData name="Julio Caro" userId="3cd36ff71ab27381" providerId="LiveId" clId="{A300FEF5-6B38-4076-8701-1D182ABAE2EF}" dt="2022-09-23T23:38:09.695" v="9024" actId="20577"/>
          <ac:spMkLst>
            <pc:docMk/>
            <pc:sldMk cId="2447720372" sldId="344"/>
            <ac:spMk id="2" creationId="{A3104032-D8CF-3773-F64A-7134CBD22536}"/>
          </ac:spMkLst>
        </pc:spChg>
        <pc:spChg chg="mod">
          <ac:chgData name="Julio Caro" userId="3cd36ff71ab27381" providerId="LiveId" clId="{A300FEF5-6B38-4076-8701-1D182ABAE2EF}" dt="2022-09-23T23:48:01.128" v="9323" actId="14100"/>
          <ac:spMkLst>
            <pc:docMk/>
            <pc:sldMk cId="2447720372" sldId="344"/>
            <ac:spMk id="3" creationId="{1325EFD1-EA13-0EEC-C357-695811259F7C}"/>
          </ac:spMkLst>
        </pc:spChg>
        <pc:picChg chg="add mod modCrop">
          <ac:chgData name="Julio Caro" userId="3cd36ff71ab27381" providerId="LiveId" clId="{A300FEF5-6B38-4076-8701-1D182ABAE2EF}" dt="2022-09-23T23:44:17.864" v="9138" actId="1076"/>
          <ac:picMkLst>
            <pc:docMk/>
            <pc:sldMk cId="2447720372" sldId="344"/>
            <ac:picMk id="6" creationId="{A9843613-13E9-F8B9-364E-C22422D71028}"/>
          </ac:picMkLst>
        </pc:picChg>
      </pc:sldChg>
      <pc:sldChg chg="addSp delSp modSp new mod modClrScheme chgLayout">
        <pc:chgData name="Julio Caro" userId="3cd36ff71ab27381" providerId="LiveId" clId="{A300FEF5-6B38-4076-8701-1D182ABAE2EF}" dt="2022-09-23T23:43:03.614" v="9128" actId="207"/>
        <pc:sldMkLst>
          <pc:docMk/>
          <pc:sldMk cId="3414046313" sldId="345"/>
        </pc:sldMkLst>
        <pc:spChg chg="del mod ord">
          <ac:chgData name="Julio Caro" userId="3cd36ff71ab27381" providerId="LiveId" clId="{A300FEF5-6B38-4076-8701-1D182ABAE2EF}" dt="2022-09-23T23:40:44.918" v="9059" actId="700"/>
          <ac:spMkLst>
            <pc:docMk/>
            <pc:sldMk cId="3414046313" sldId="345"/>
            <ac:spMk id="2" creationId="{3B1D088C-F93E-F897-7AC5-4641C8214D70}"/>
          </ac:spMkLst>
        </pc:spChg>
        <pc:spChg chg="del">
          <ac:chgData name="Julio Caro" userId="3cd36ff71ab27381" providerId="LiveId" clId="{A300FEF5-6B38-4076-8701-1D182ABAE2EF}" dt="2022-09-23T23:40:33.282" v="9055" actId="478"/>
          <ac:spMkLst>
            <pc:docMk/>
            <pc:sldMk cId="3414046313" sldId="345"/>
            <ac:spMk id="3" creationId="{558E2945-85F1-1FB7-60F1-FD9C5B3C04FA}"/>
          </ac:spMkLst>
        </pc:spChg>
        <pc:spChg chg="mod ord">
          <ac:chgData name="Julio Caro" userId="3cd36ff71ab27381" providerId="LiveId" clId="{A300FEF5-6B38-4076-8701-1D182ABAE2EF}" dt="2022-09-23T23:40:44.918" v="9059" actId="700"/>
          <ac:spMkLst>
            <pc:docMk/>
            <pc:sldMk cId="3414046313" sldId="345"/>
            <ac:spMk id="4" creationId="{5C398B6A-156A-14D4-538E-61E9F3C86121}"/>
          </ac:spMkLst>
        </pc:spChg>
        <pc:spChg chg="add del mod ord">
          <ac:chgData name="Julio Caro" userId="3cd36ff71ab27381" providerId="LiveId" clId="{A300FEF5-6B38-4076-8701-1D182ABAE2EF}" dt="2022-09-23T23:40:51.091" v="9060" actId="478"/>
          <ac:spMkLst>
            <pc:docMk/>
            <pc:sldMk cId="3414046313" sldId="345"/>
            <ac:spMk id="7" creationId="{9B7E006D-6348-FA80-0587-6C4559117309}"/>
          </ac:spMkLst>
        </pc:spChg>
        <pc:spChg chg="add del mod ord">
          <ac:chgData name="Julio Caro" userId="3cd36ff71ab27381" providerId="LiveId" clId="{A300FEF5-6B38-4076-8701-1D182ABAE2EF}" dt="2022-09-23T23:40:53.547" v="9061" actId="478"/>
          <ac:spMkLst>
            <pc:docMk/>
            <pc:sldMk cId="3414046313" sldId="345"/>
            <ac:spMk id="8" creationId="{9F54FF5D-2520-9305-4DB1-2C41C4A02C20}"/>
          </ac:spMkLst>
        </pc:spChg>
        <pc:spChg chg="add mod">
          <ac:chgData name="Julio Caro" userId="3cd36ff71ab27381" providerId="LiveId" clId="{A300FEF5-6B38-4076-8701-1D182ABAE2EF}" dt="2022-09-23T23:41:23.093" v="9067" actId="1076"/>
          <ac:spMkLst>
            <pc:docMk/>
            <pc:sldMk cId="3414046313" sldId="345"/>
            <ac:spMk id="9" creationId="{4FECCE08-DDD6-7096-3F22-51F4780DE2DF}"/>
          </ac:spMkLst>
        </pc:spChg>
        <pc:spChg chg="add mod">
          <ac:chgData name="Julio Caro" userId="3cd36ff71ab27381" providerId="LiveId" clId="{A300FEF5-6B38-4076-8701-1D182ABAE2EF}" dt="2022-09-23T23:43:03.614" v="9128" actId="207"/>
          <ac:spMkLst>
            <pc:docMk/>
            <pc:sldMk cId="3414046313" sldId="345"/>
            <ac:spMk id="12" creationId="{A7064652-6B49-904E-BFBD-41A6B25FBC7D}"/>
          </ac:spMkLst>
        </pc:spChg>
        <pc:picChg chg="add mod">
          <ac:chgData name="Julio Caro" userId="3cd36ff71ab27381" providerId="LiveId" clId="{A300FEF5-6B38-4076-8701-1D182ABAE2EF}" dt="2022-09-23T23:40:56.654" v="9062" actId="1076"/>
          <ac:picMkLst>
            <pc:docMk/>
            <pc:sldMk cId="3414046313" sldId="345"/>
            <ac:picMk id="6" creationId="{96C1BE1D-A635-4849-CD4E-8485B95CDD58}"/>
          </ac:picMkLst>
        </pc:picChg>
        <pc:picChg chg="add mod">
          <ac:chgData name="Julio Caro" userId="3cd36ff71ab27381" providerId="LiveId" clId="{A300FEF5-6B38-4076-8701-1D182ABAE2EF}" dt="2022-09-23T23:42:02.763" v="9075" actId="1076"/>
          <ac:picMkLst>
            <pc:docMk/>
            <pc:sldMk cId="3414046313" sldId="345"/>
            <ac:picMk id="11" creationId="{DFD47AF6-393C-C685-0159-397089513B91}"/>
          </ac:picMkLst>
        </pc:picChg>
      </pc:sldChg>
      <pc:sldChg chg="addSp modSp new mod">
        <pc:chgData name="Julio Caro" userId="3cd36ff71ab27381" providerId="LiveId" clId="{A300FEF5-6B38-4076-8701-1D182ABAE2EF}" dt="2022-09-23T23:49:01.664" v="9336" actId="113"/>
        <pc:sldMkLst>
          <pc:docMk/>
          <pc:sldMk cId="1726023224" sldId="346"/>
        </pc:sldMkLst>
        <pc:spChg chg="mod">
          <ac:chgData name="Julio Caro" userId="3cd36ff71ab27381" providerId="LiveId" clId="{A300FEF5-6B38-4076-8701-1D182ABAE2EF}" dt="2022-09-23T23:47:43.127" v="9317"/>
          <ac:spMkLst>
            <pc:docMk/>
            <pc:sldMk cId="1726023224" sldId="346"/>
            <ac:spMk id="2" creationId="{F88BA089-AD57-D30F-DF0D-A58B67BCE5E2}"/>
          </ac:spMkLst>
        </pc:spChg>
        <pc:spChg chg="mod">
          <ac:chgData name="Julio Caro" userId="3cd36ff71ab27381" providerId="LiveId" clId="{A300FEF5-6B38-4076-8701-1D182ABAE2EF}" dt="2022-09-23T23:49:01.664" v="9336" actId="113"/>
          <ac:spMkLst>
            <pc:docMk/>
            <pc:sldMk cId="1726023224" sldId="346"/>
            <ac:spMk id="3" creationId="{A6D8EF51-2180-0355-0ED4-2C5F75C33DDA}"/>
          </ac:spMkLst>
        </pc:spChg>
        <pc:picChg chg="add mod ord">
          <ac:chgData name="Julio Caro" userId="3cd36ff71ab27381" providerId="LiveId" clId="{A300FEF5-6B38-4076-8701-1D182ABAE2EF}" dt="2022-09-23T23:48:48.425" v="9331" actId="1076"/>
          <ac:picMkLst>
            <pc:docMk/>
            <pc:sldMk cId="1726023224" sldId="346"/>
            <ac:picMk id="6" creationId="{ED4348B3-BE07-220F-E419-974194EC5FEA}"/>
          </ac:picMkLst>
        </pc:picChg>
      </pc:sldChg>
      <pc:sldChg chg="addSp delSp modSp new mod">
        <pc:chgData name="Julio Caro" userId="3cd36ff71ab27381" providerId="LiveId" clId="{A300FEF5-6B38-4076-8701-1D182ABAE2EF}" dt="2022-09-23T23:59:24.742" v="9415" actId="1076"/>
        <pc:sldMkLst>
          <pc:docMk/>
          <pc:sldMk cId="869004722" sldId="347"/>
        </pc:sldMkLst>
        <pc:spChg chg="mod">
          <ac:chgData name="Julio Caro" userId="3cd36ff71ab27381" providerId="LiveId" clId="{A300FEF5-6B38-4076-8701-1D182ABAE2EF}" dt="2022-09-23T23:55:42.813" v="9384" actId="20577"/>
          <ac:spMkLst>
            <pc:docMk/>
            <pc:sldMk cId="869004722" sldId="347"/>
            <ac:spMk id="2" creationId="{2927FEE4-EB9F-F278-6B51-3FE747FF2EA5}"/>
          </ac:spMkLst>
        </pc:spChg>
        <pc:spChg chg="del">
          <ac:chgData name="Julio Caro" userId="3cd36ff71ab27381" providerId="LiveId" clId="{A300FEF5-6B38-4076-8701-1D182ABAE2EF}" dt="2022-09-23T23:55:46.901" v="9385" actId="478"/>
          <ac:spMkLst>
            <pc:docMk/>
            <pc:sldMk cId="869004722" sldId="347"/>
            <ac:spMk id="3" creationId="{A4357015-3815-025B-2BC5-9A2BA7892CF1}"/>
          </ac:spMkLst>
        </pc:spChg>
        <pc:picChg chg="add mod">
          <ac:chgData name="Julio Caro" userId="3cd36ff71ab27381" providerId="LiveId" clId="{A300FEF5-6B38-4076-8701-1D182ABAE2EF}" dt="2022-09-23T23:58:56.101" v="9408" actId="1076"/>
          <ac:picMkLst>
            <pc:docMk/>
            <pc:sldMk cId="869004722" sldId="347"/>
            <ac:picMk id="6" creationId="{8A09A72C-DFC6-2189-E775-C24A4452C45D}"/>
          </ac:picMkLst>
        </pc:picChg>
        <pc:picChg chg="add del mod">
          <ac:chgData name="Julio Caro" userId="3cd36ff71ab27381" providerId="LiveId" clId="{A300FEF5-6B38-4076-8701-1D182ABAE2EF}" dt="2022-09-23T23:56:52.639" v="9394"/>
          <ac:picMkLst>
            <pc:docMk/>
            <pc:sldMk cId="869004722" sldId="347"/>
            <ac:picMk id="8" creationId="{113B4B54-B1EE-E809-C9D8-7EFED53D6CE2}"/>
          </ac:picMkLst>
        </pc:picChg>
        <pc:picChg chg="add mod">
          <ac:chgData name="Julio Caro" userId="3cd36ff71ab27381" providerId="LiveId" clId="{A300FEF5-6B38-4076-8701-1D182ABAE2EF}" dt="2022-09-23T23:57:12.662" v="9399" actId="1076"/>
          <ac:picMkLst>
            <pc:docMk/>
            <pc:sldMk cId="869004722" sldId="347"/>
            <ac:picMk id="10" creationId="{641DA827-A464-1A32-A262-96CE5D43B669}"/>
          </ac:picMkLst>
        </pc:picChg>
        <pc:picChg chg="add mod">
          <ac:chgData name="Julio Caro" userId="3cd36ff71ab27381" providerId="LiveId" clId="{A300FEF5-6B38-4076-8701-1D182ABAE2EF}" dt="2022-09-23T23:58:53.424" v="9407" actId="14100"/>
          <ac:picMkLst>
            <pc:docMk/>
            <pc:sldMk cId="869004722" sldId="347"/>
            <ac:picMk id="12" creationId="{1FDF901F-ECE8-2407-0539-A94C471868FD}"/>
          </ac:picMkLst>
        </pc:picChg>
        <pc:picChg chg="add mod">
          <ac:chgData name="Julio Caro" userId="3cd36ff71ab27381" providerId="LiveId" clId="{A300FEF5-6B38-4076-8701-1D182ABAE2EF}" dt="2022-09-23T23:59:24.742" v="9415" actId="1076"/>
          <ac:picMkLst>
            <pc:docMk/>
            <pc:sldMk cId="869004722" sldId="347"/>
            <ac:picMk id="14" creationId="{FD1B12D7-1E5C-A9BC-CA47-2F2440A04E01}"/>
          </ac:picMkLst>
        </pc:picChg>
      </pc:sldChg>
      <pc:sldChg chg="addSp delSp modSp new mod">
        <pc:chgData name="Julio Caro" userId="3cd36ff71ab27381" providerId="LiveId" clId="{A300FEF5-6B38-4076-8701-1D182ABAE2EF}" dt="2022-09-24T00:01:50.582" v="9461" actId="1076"/>
        <pc:sldMkLst>
          <pc:docMk/>
          <pc:sldMk cId="3740636009" sldId="348"/>
        </pc:sldMkLst>
        <pc:spChg chg="mod">
          <ac:chgData name="Julio Caro" userId="3cd36ff71ab27381" providerId="LiveId" clId="{A300FEF5-6B38-4076-8701-1D182ABAE2EF}" dt="2022-09-23T23:59:44.265" v="9435" actId="20577"/>
          <ac:spMkLst>
            <pc:docMk/>
            <pc:sldMk cId="3740636009" sldId="348"/>
            <ac:spMk id="2" creationId="{36B28383-B2F1-1730-76A8-0AC5309C43B0}"/>
          </ac:spMkLst>
        </pc:spChg>
        <pc:spChg chg="del">
          <ac:chgData name="Julio Caro" userId="3cd36ff71ab27381" providerId="LiveId" clId="{A300FEF5-6B38-4076-8701-1D182ABAE2EF}" dt="2022-09-24T00:00:25.147" v="9436" actId="478"/>
          <ac:spMkLst>
            <pc:docMk/>
            <pc:sldMk cId="3740636009" sldId="348"/>
            <ac:spMk id="3" creationId="{DE26950A-BD83-C979-1671-871CF3C50764}"/>
          </ac:spMkLst>
        </pc:spChg>
        <pc:picChg chg="add mod">
          <ac:chgData name="Julio Caro" userId="3cd36ff71ab27381" providerId="LiveId" clId="{A300FEF5-6B38-4076-8701-1D182ABAE2EF}" dt="2022-09-24T00:01:12.207" v="9453" actId="14100"/>
          <ac:picMkLst>
            <pc:docMk/>
            <pc:sldMk cId="3740636009" sldId="348"/>
            <ac:picMk id="6" creationId="{FBB1F4AB-DE15-E9A6-F09B-BBA7BFA08EED}"/>
          </ac:picMkLst>
        </pc:picChg>
        <pc:picChg chg="add mod">
          <ac:chgData name="Julio Caro" userId="3cd36ff71ab27381" providerId="LiveId" clId="{A300FEF5-6B38-4076-8701-1D182ABAE2EF}" dt="2022-09-24T00:01:49.672" v="9460" actId="14100"/>
          <ac:picMkLst>
            <pc:docMk/>
            <pc:sldMk cId="3740636009" sldId="348"/>
            <ac:picMk id="8" creationId="{A5396294-AA83-C940-E317-404165BCE305}"/>
          </ac:picMkLst>
        </pc:picChg>
        <pc:picChg chg="add mod">
          <ac:chgData name="Julio Caro" userId="3cd36ff71ab27381" providerId="LiveId" clId="{A300FEF5-6B38-4076-8701-1D182ABAE2EF}" dt="2022-09-24T00:01:13.666" v="9454" actId="1076"/>
          <ac:picMkLst>
            <pc:docMk/>
            <pc:sldMk cId="3740636009" sldId="348"/>
            <ac:picMk id="10" creationId="{1BBBBB9C-C222-5F76-7205-05ACACCD35ED}"/>
          </ac:picMkLst>
        </pc:picChg>
        <pc:picChg chg="add mod">
          <ac:chgData name="Julio Caro" userId="3cd36ff71ab27381" providerId="LiveId" clId="{A300FEF5-6B38-4076-8701-1D182ABAE2EF}" dt="2022-09-24T00:01:50.582" v="9461" actId="1076"/>
          <ac:picMkLst>
            <pc:docMk/>
            <pc:sldMk cId="3740636009" sldId="348"/>
            <ac:picMk id="12" creationId="{95BD1EC3-0429-E4A8-4F99-023B933C759A}"/>
          </ac:picMkLst>
        </pc:picChg>
      </pc:sldChg>
      <pc:sldChg chg="addSp modSp new mod">
        <pc:chgData name="Julio Caro" userId="3cd36ff71ab27381" providerId="LiveId" clId="{A300FEF5-6B38-4076-8701-1D182ABAE2EF}" dt="2022-09-24T00:08:08.526" v="9630"/>
        <pc:sldMkLst>
          <pc:docMk/>
          <pc:sldMk cId="815501234" sldId="349"/>
        </pc:sldMkLst>
        <pc:spChg chg="mod">
          <ac:chgData name="Julio Caro" userId="3cd36ff71ab27381" providerId="LiveId" clId="{A300FEF5-6B38-4076-8701-1D182ABAE2EF}" dt="2022-09-24T00:03:23.372" v="9469" actId="20577"/>
          <ac:spMkLst>
            <pc:docMk/>
            <pc:sldMk cId="815501234" sldId="349"/>
            <ac:spMk id="2" creationId="{9A685739-2AC5-46D6-5AF2-2C5D25AF544D}"/>
          </ac:spMkLst>
        </pc:spChg>
        <pc:spChg chg="mod">
          <ac:chgData name="Julio Caro" userId="3cd36ff71ab27381" providerId="LiveId" clId="{A300FEF5-6B38-4076-8701-1D182ABAE2EF}" dt="2022-09-24T00:08:08.526" v="9630"/>
          <ac:spMkLst>
            <pc:docMk/>
            <pc:sldMk cId="815501234" sldId="349"/>
            <ac:spMk id="3" creationId="{4CFFD3E9-32B9-C660-86BD-3C615EBA7D6D}"/>
          </ac:spMkLst>
        </pc:spChg>
        <pc:picChg chg="add mod modCrop">
          <ac:chgData name="Julio Caro" userId="3cd36ff71ab27381" providerId="LiveId" clId="{A300FEF5-6B38-4076-8701-1D182ABAE2EF}" dt="2022-09-24T00:06:19.840" v="9549" actId="1076"/>
          <ac:picMkLst>
            <pc:docMk/>
            <pc:sldMk cId="815501234" sldId="349"/>
            <ac:picMk id="6" creationId="{BAE07E9B-608B-76DB-8181-997B3D6BBB25}"/>
          </ac:picMkLst>
        </pc:picChg>
        <pc:picChg chg="add mod modCrop">
          <ac:chgData name="Julio Caro" userId="3cd36ff71ab27381" providerId="LiveId" clId="{A300FEF5-6B38-4076-8701-1D182ABAE2EF}" dt="2022-09-24T00:06:55.502" v="9556" actId="1076"/>
          <ac:picMkLst>
            <pc:docMk/>
            <pc:sldMk cId="815501234" sldId="349"/>
            <ac:picMk id="8" creationId="{D26E7AD7-3F9E-C908-EBF4-F5F1FD6928F5}"/>
          </ac:picMkLst>
        </pc:picChg>
      </pc:sldChg>
      <pc:sldChg chg="addSp modSp new mod">
        <pc:chgData name="Julio Caro" userId="3cd36ff71ab27381" providerId="LiveId" clId="{A300FEF5-6B38-4076-8701-1D182ABAE2EF}" dt="2022-09-24T00:11:31.017" v="9683" actId="1076"/>
        <pc:sldMkLst>
          <pc:docMk/>
          <pc:sldMk cId="4215490898" sldId="350"/>
        </pc:sldMkLst>
        <pc:spChg chg="mod">
          <ac:chgData name="Julio Caro" userId="3cd36ff71ab27381" providerId="LiveId" clId="{A300FEF5-6B38-4076-8701-1D182ABAE2EF}" dt="2022-09-24T00:08:27.919" v="9634"/>
          <ac:spMkLst>
            <pc:docMk/>
            <pc:sldMk cId="4215490898" sldId="350"/>
            <ac:spMk id="2" creationId="{0CE7E48D-319F-EC57-1054-B3E44D062B31}"/>
          </ac:spMkLst>
        </pc:spChg>
        <pc:spChg chg="mod">
          <ac:chgData name="Julio Caro" userId="3cd36ff71ab27381" providerId="LiveId" clId="{A300FEF5-6B38-4076-8701-1D182ABAE2EF}" dt="2022-09-24T00:10:54.751" v="9673" actId="14100"/>
          <ac:spMkLst>
            <pc:docMk/>
            <pc:sldMk cId="4215490898" sldId="350"/>
            <ac:spMk id="3" creationId="{06F5024F-9A02-8872-7719-2FDBB96BC539}"/>
          </ac:spMkLst>
        </pc:spChg>
        <pc:picChg chg="add mod">
          <ac:chgData name="Julio Caro" userId="3cd36ff71ab27381" providerId="LiveId" clId="{A300FEF5-6B38-4076-8701-1D182ABAE2EF}" dt="2022-09-24T00:11:31.017" v="9683" actId="1076"/>
          <ac:picMkLst>
            <pc:docMk/>
            <pc:sldMk cId="4215490898" sldId="350"/>
            <ac:picMk id="6" creationId="{4B65D20C-BC81-ADDE-BA75-DC21ABBE6ED9}"/>
          </ac:picMkLst>
        </pc:picChg>
      </pc:sldChg>
      <pc:sldChg chg="addSp delSp modSp new mod">
        <pc:chgData name="Julio Caro" userId="3cd36ff71ab27381" providerId="LiveId" clId="{A300FEF5-6B38-4076-8701-1D182ABAE2EF}" dt="2022-09-24T00:21:06.364" v="9713" actId="962"/>
        <pc:sldMkLst>
          <pc:docMk/>
          <pc:sldMk cId="3941504496" sldId="351"/>
        </pc:sldMkLst>
        <pc:spChg chg="mod">
          <ac:chgData name="Julio Caro" userId="3cd36ff71ab27381" providerId="LiveId" clId="{A300FEF5-6B38-4076-8701-1D182ABAE2EF}" dt="2022-09-24T00:20:59.468" v="9710" actId="20577"/>
          <ac:spMkLst>
            <pc:docMk/>
            <pc:sldMk cId="3941504496" sldId="351"/>
            <ac:spMk id="2" creationId="{4E726D23-A14A-C5C3-B624-59C243B6C30D}"/>
          </ac:spMkLst>
        </pc:spChg>
        <pc:spChg chg="del">
          <ac:chgData name="Julio Caro" userId="3cd36ff71ab27381" providerId="LiveId" clId="{A300FEF5-6B38-4076-8701-1D182ABAE2EF}" dt="2022-09-24T00:21:05.447" v="9711"/>
          <ac:spMkLst>
            <pc:docMk/>
            <pc:sldMk cId="3941504496" sldId="351"/>
            <ac:spMk id="3" creationId="{E2FF8F22-95AD-BE5A-228F-425996F69B30}"/>
          </ac:spMkLst>
        </pc:spChg>
        <pc:picChg chg="add mod">
          <ac:chgData name="Julio Caro" userId="3cd36ff71ab27381" providerId="LiveId" clId="{A300FEF5-6B38-4076-8701-1D182ABAE2EF}" dt="2022-09-24T00:21:06.364" v="9713" actId="962"/>
          <ac:picMkLst>
            <pc:docMk/>
            <pc:sldMk cId="3941504496" sldId="351"/>
            <ac:picMk id="6" creationId="{0FF717CA-250F-7264-8EB4-8DBED38CEC69}"/>
          </ac:picMkLst>
        </pc:picChg>
      </pc:sldChg>
      <pc:sldChg chg="addSp modSp new mod ord">
        <pc:chgData name="Julio Caro" userId="3cd36ff71ab27381" providerId="LiveId" clId="{A300FEF5-6B38-4076-8701-1D182ABAE2EF}" dt="2022-09-24T00:24:18.459" v="9745" actId="14100"/>
        <pc:sldMkLst>
          <pc:docMk/>
          <pc:sldMk cId="317591296" sldId="352"/>
        </pc:sldMkLst>
        <pc:spChg chg="mod">
          <ac:chgData name="Julio Caro" userId="3cd36ff71ab27381" providerId="LiveId" clId="{A300FEF5-6B38-4076-8701-1D182ABAE2EF}" dt="2022-09-24T00:21:21.066" v="9719"/>
          <ac:spMkLst>
            <pc:docMk/>
            <pc:sldMk cId="317591296" sldId="352"/>
            <ac:spMk id="2" creationId="{7EDA58F9-4362-AD88-AAB5-38DCFD1F045C}"/>
          </ac:spMkLst>
        </pc:spChg>
        <pc:spChg chg="mod">
          <ac:chgData name="Julio Caro" userId="3cd36ff71ab27381" providerId="LiveId" clId="{A300FEF5-6B38-4076-8701-1D182ABAE2EF}" dt="2022-09-24T00:23:53.088" v="9741" actId="14100"/>
          <ac:spMkLst>
            <pc:docMk/>
            <pc:sldMk cId="317591296" sldId="352"/>
            <ac:spMk id="3" creationId="{EDEBC399-A160-20F0-41B5-E33664CE2092}"/>
          </ac:spMkLst>
        </pc:spChg>
        <pc:picChg chg="add mod">
          <ac:chgData name="Julio Caro" userId="3cd36ff71ab27381" providerId="LiveId" clId="{A300FEF5-6B38-4076-8701-1D182ABAE2EF}" dt="2022-09-24T00:24:18.459" v="9745" actId="14100"/>
          <ac:picMkLst>
            <pc:docMk/>
            <pc:sldMk cId="317591296" sldId="352"/>
            <ac:picMk id="6" creationId="{CDE28C52-4BAE-60B5-9AD5-DF743588E340}"/>
          </ac:picMkLst>
        </pc:picChg>
      </pc:sldChg>
      <pc:sldChg chg="addSp delSp modSp new mod">
        <pc:chgData name="Julio Caro" userId="3cd36ff71ab27381" providerId="LiveId" clId="{A300FEF5-6B38-4076-8701-1D182ABAE2EF}" dt="2022-09-24T00:25:46.515" v="9750"/>
        <pc:sldMkLst>
          <pc:docMk/>
          <pc:sldMk cId="3505377339" sldId="353"/>
        </pc:sldMkLst>
        <pc:spChg chg="mod">
          <ac:chgData name="Julio Caro" userId="3cd36ff71ab27381" providerId="LiveId" clId="{A300FEF5-6B38-4076-8701-1D182ABAE2EF}" dt="2022-09-24T00:25:46.515" v="9750"/>
          <ac:spMkLst>
            <pc:docMk/>
            <pc:sldMk cId="3505377339" sldId="353"/>
            <ac:spMk id="2" creationId="{99F4E824-EA44-1463-B3AC-8FB736441129}"/>
          </ac:spMkLst>
        </pc:spChg>
        <pc:spChg chg="del">
          <ac:chgData name="Julio Caro" userId="3cd36ff71ab27381" providerId="LiveId" clId="{A300FEF5-6B38-4076-8701-1D182ABAE2EF}" dt="2022-09-24T00:25:39.478" v="9747"/>
          <ac:spMkLst>
            <pc:docMk/>
            <pc:sldMk cId="3505377339" sldId="353"/>
            <ac:spMk id="3" creationId="{0A96E6F9-9CE8-302A-8236-9A406D63E15E}"/>
          </ac:spMkLst>
        </pc:spChg>
        <pc:picChg chg="add mod">
          <ac:chgData name="Julio Caro" userId="3cd36ff71ab27381" providerId="LiveId" clId="{A300FEF5-6B38-4076-8701-1D182ABAE2EF}" dt="2022-09-24T00:25:40.472" v="9749" actId="962"/>
          <ac:picMkLst>
            <pc:docMk/>
            <pc:sldMk cId="3505377339" sldId="353"/>
            <ac:picMk id="6" creationId="{BAB668F3-1423-FBE3-B3C6-2DFB90B700C5}"/>
          </ac:picMkLst>
        </pc:picChg>
      </pc:sldChg>
      <pc:sldChg chg="addSp delSp modSp new mod">
        <pc:chgData name="Julio Caro" userId="3cd36ff71ab27381" providerId="LiveId" clId="{A300FEF5-6B38-4076-8701-1D182ABAE2EF}" dt="2022-09-24T00:26:09.620" v="9759" actId="962"/>
        <pc:sldMkLst>
          <pc:docMk/>
          <pc:sldMk cId="3588397021" sldId="354"/>
        </pc:sldMkLst>
        <pc:spChg chg="mod">
          <ac:chgData name="Julio Caro" userId="3cd36ff71ab27381" providerId="LiveId" clId="{A300FEF5-6B38-4076-8701-1D182ABAE2EF}" dt="2022-09-24T00:25:51.878" v="9752"/>
          <ac:spMkLst>
            <pc:docMk/>
            <pc:sldMk cId="3588397021" sldId="354"/>
            <ac:spMk id="2" creationId="{C9984A49-0865-A0F8-FEA5-856DE741BA17}"/>
          </ac:spMkLst>
        </pc:spChg>
        <pc:spChg chg="del">
          <ac:chgData name="Julio Caro" userId="3cd36ff71ab27381" providerId="LiveId" clId="{A300FEF5-6B38-4076-8701-1D182ABAE2EF}" dt="2022-09-24T00:26:09.055" v="9757"/>
          <ac:spMkLst>
            <pc:docMk/>
            <pc:sldMk cId="3588397021" sldId="354"/>
            <ac:spMk id="3" creationId="{43CFAAD1-F6AE-2DA2-E298-F3F5A4B02755}"/>
          </ac:spMkLst>
        </pc:spChg>
        <pc:picChg chg="add mod">
          <ac:chgData name="Julio Caro" userId="3cd36ff71ab27381" providerId="LiveId" clId="{A300FEF5-6B38-4076-8701-1D182ABAE2EF}" dt="2022-09-24T00:26:09.620" v="9759" actId="962"/>
          <ac:picMkLst>
            <pc:docMk/>
            <pc:sldMk cId="3588397021" sldId="354"/>
            <ac:picMk id="6" creationId="{6D35278F-229B-8BB7-7153-38321F2C0A85}"/>
          </ac:picMkLst>
        </pc:picChg>
      </pc:sldChg>
      <pc:sldChg chg="addSp delSp modSp add mod">
        <pc:chgData name="Julio Caro" userId="3cd36ff71ab27381" providerId="LiveId" clId="{A300FEF5-6B38-4076-8701-1D182ABAE2EF}" dt="2022-09-24T00:26:13.272" v="9762" actId="962"/>
        <pc:sldMkLst>
          <pc:docMk/>
          <pc:sldMk cId="2863053324" sldId="355"/>
        </pc:sldMkLst>
        <pc:spChg chg="del">
          <ac:chgData name="Julio Caro" userId="3cd36ff71ab27381" providerId="LiveId" clId="{A300FEF5-6B38-4076-8701-1D182ABAE2EF}" dt="2022-09-24T00:26:12.817" v="9760"/>
          <ac:spMkLst>
            <pc:docMk/>
            <pc:sldMk cId="2863053324" sldId="355"/>
            <ac:spMk id="3" creationId="{43CFAAD1-F6AE-2DA2-E298-F3F5A4B02755}"/>
          </ac:spMkLst>
        </pc:spChg>
        <pc:picChg chg="add mod">
          <ac:chgData name="Julio Caro" userId="3cd36ff71ab27381" providerId="LiveId" clId="{A300FEF5-6B38-4076-8701-1D182ABAE2EF}" dt="2022-09-24T00:26:13.272" v="9762" actId="962"/>
          <ac:picMkLst>
            <pc:docMk/>
            <pc:sldMk cId="2863053324" sldId="355"/>
            <ac:picMk id="6" creationId="{3596FA15-C546-71E5-8739-D9119E934521}"/>
          </ac:picMkLst>
        </pc:picChg>
      </pc:sldChg>
      <pc:sldChg chg="addSp delSp modSp add mod">
        <pc:chgData name="Julio Caro" userId="3cd36ff71ab27381" providerId="LiveId" clId="{A300FEF5-6B38-4076-8701-1D182ABAE2EF}" dt="2022-09-24T00:26:16.316" v="9765" actId="962"/>
        <pc:sldMkLst>
          <pc:docMk/>
          <pc:sldMk cId="3899256843" sldId="356"/>
        </pc:sldMkLst>
        <pc:spChg chg="del">
          <ac:chgData name="Julio Caro" userId="3cd36ff71ab27381" providerId="LiveId" clId="{A300FEF5-6B38-4076-8701-1D182ABAE2EF}" dt="2022-09-24T00:26:15.781" v="9763"/>
          <ac:spMkLst>
            <pc:docMk/>
            <pc:sldMk cId="3899256843" sldId="356"/>
            <ac:spMk id="3" creationId="{43CFAAD1-F6AE-2DA2-E298-F3F5A4B02755}"/>
          </ac:spMkLst>
        </pc:spChg>
        <pc:picChg chg="add mod">
          <ac:chgData name="Julio Caro" userId="3cd36ff71ab27381" providerId="LiveId" clId="{A300FEF5-6B38-4076-8701-1D182ABAE2EF}" dt="2022-09-24T00:26:16.316" v="9765" actId="962"/>
          <ac:picMkLst>
            <pc:docMk/>
            <pc:sldMk cId="3899256843" sldId="356"/>
            <ac:picMk id="6" creationId="{F33F2A06-DD58-0D9A-17EC-BB087C931547}"/>
          </ac:picMkLst>
        </pc:picChg>
      </pc:sldChg>
      <pc:sldChg chg="addSp delSp modSp add mod">
        <pc:chgData name="Julio Caro" userId="3cd36ff71ab27381" providerId="LiveId" clId="{A300FEF5-6B38-4076-8701-1D182ABAE2EF}" dt="2022-09-24T00:26:26.125" v="9768" actId="962"/>
        <pc:sldMkLst>
          <pc:docMk/>
          <pc:sldMk cId="2680379568" sldId="357"/>
        </pc:sldMkLst>
        <pc:spChg chg="del">
          <ac:chgData name="Julio Caro" userId="3cd36ff71ab27381" providerId="LiveId" clId="{A300FEF5-6B38-4076-8701-1D182ABAE2EF}" dt="2022-09-24T00:26:25.576" v="9766"/>
          <ac:spMkLst>
            <pc:docMk/>
            <pc:sldMk cId="2680379568" sldId="357"/>
            <ac:spMk id="3" creationId="{43CFAAD1-F6AE-2DA2-E298-F3F5A4B02755}"/>
          </ac:spMkLst>
        </pc:spChg>
        <pc:picChg chg="add mod">
          <ac:chgData name="Julio Caro" userId="3cd36ff71ab27381" providerId="LiveId" clId="{A300FEF5-6B38-4076-8701-1D182ABAE2EF}" dt="2022-09-24T00:26:26.125" v="9768" actId="962"/>
          <ac:picMkLst>
            <pc:docMk/>
            <pc:sldMk cId="2680379568" sldId="357"/>
            <ac:picMk id="6" creationId="{B15F9CEF-B374-896B-137B-7E913E32221B}"/>
          </ac:picMkLst>
        </pc:picChg>
      </pc:sldChg>
      <pc:sldChg chg="addSp delSp modSp add mod">
        <pc:chgData name="Julio Caro" userId="3cd36ff71ab27381" providerId="LiveId" clId="{A300FEF5-6B38-4076-8701-1D182ABAE2EF}" dt="2022-09-24T00:26:37.352" v="9772" actId="962"/>
        <pc:sldMkLst>
          <pc:docMk/>
          <pc:sldMk cId="3851268792" sldId="358"/>
        </pc:sldMkLst>
        <pc:spChg chg="del">
          <ac:chgData name="Julio Caro" userId="3cd36ff71ab27381" providerId="LiveId" clId="{A300FEF5-6B38-4076-8701-1D182ABAE2EF}" dt="2022-09-24T00:26:36.881" v="9770"/>
          <ac:spMkLst>
            <pc:docMk/>
            <pc:sldMk cId="3851268792" sldId="358"/>
            <ac:spMk id="3" creationId="{43CFAAD1-F6AE-2DA2-E298-F3F5A4B02755}"/>
          </ac:spMkLst>
        </pc:spChg>
        <pc:picChg chg="add mod">
          <ac:chgData name="Julio Caro" userId="3cd36ff71ab27381" providerId="LiveId" clId="{A300FEF5-6B38-4076-8701-1D182ABAE2EF}" dt="2022-09-24T00:26:37.352" v="9772" actId="962"/>
          <ac:picMkLst>
            <pc:docMk/>
            <pc:sldMk cId="3851268792" sldId="358"/>
            <ac:picMk id="6" creationId="{979A360F-7C5A-8F1C-36D6-2629CCC7F8FC}"/>
          </ac:picMkLst>
        </pc:picChg>
      </pc:sldChg>
      <pc:sldChg chg="addSp delSp modSp add mod">
        <pc:chgData name="Julio Caro" userId="3cd36ff71ab27381" providerId="LiveId" clId="{A300FEF5-6B38-4076-8701-1D182ABAE2EF}" dt="2022-09-24T00:38:03.480" v="9797" actId="1076"/>
        <pc:sldMkLst>
          <pc:docMk/>
          <pc:sldMk cId="2733885265" sldId="359"/>
        </pc:sldMkLst>
        <pc:spChg chg="del">
          <ac:chgData name="Julio Caro" userId="3cd36ff71ab27381" providerId="LiveId" clId="{A300FEF5-6B38-4076-8701-1D182ABAE2EF}" dt="2022-09-24T00:26:40.400" v="9773"/>
          <ac:spMkLst>
            <pc:docMk/>
            <pc:sldMk cId="2733885265" sldId="359"/>
            <ac:spMk id="3" creationId="{43CFAAD1-F6AE-2DA2-E298-F3F5A4B02755}"/>
          </ac:spMkLst>
        </pc:spChg>
        <pc:picChg chg="add mod">
          <ac:chgData name="Julio Caro" userId="3cd36ff71ab27381" providerId="LiveId" clId="{A300FEF5-6B38-4076-8701-1D182ABAE2EF}" dt="2022-09-24T00:38:03.480" v="9797" actId="1076"/>
          <ac:picMkLst>
            <pc:docMk/>
            <pc:sldMk cId="2733885265" sldId="359"/>
            <ac:picMk id="6" creationId="{2F564436-AE95-0A3B-F34C-C1C5045DF7DA}"/>
          </ac:picMkLst>
        </pc:picChg>
      </pc:sldChg>
      <pc:sldChg chg="addSp modSp new mod">
        <pc:chgData name="Julio Caro" userId="3cd36ff71ab27381" providerId="LiveId" clId="{A300FEF5-6B38-4076-8701-1D182ABAE2EF}" dt="2022-09-24T00:38:34.921" v="9801" actId="1076"/>
        <pc:sldMkLst>
          <pc:docMk/>
          <pc:sldMk cId="3201936191" sldId="360"/>
        </pc:sldMkLst>
        <pc:spChg chg="mod">
          <ac:chgData name="Julio Caro" userId="3cd36ff71ab27381" providerId="LiveId" clId="{A300FEF5-6B38-4076-8701-1D182ABAE2EF}" dt="2022-09-24T00:37:54.792" v="9795" actId="20577"/>
          <ac:spMkLst>
            <pc:docMk/>
            <pc:sldMk cId="3201936191" sldId="360"/>
            <ac:spMk id="2" creationId="{1257727E-5EBE-E797-0162-AF91D79778DF}"/>
          </ac:spMkLst>
        </pc:spChg>
        <pc:spChg chg="mod">
          <ac:chgData name="Julio Caro" userId="3cd36ff71ab27381" providerId="LiveId" clId="{A300FEF5-6B38-4076-8701-1D182ABAE2EF}" dt="2022-09-24T00:38:08.971" v="9798" actId="14100"/>
          <ac:spMkLst>
            <pc:docMk/>
            <pc:sldMk cId="3201936191" sldId="360"/>
            <ac:spMk id="3" creationId="{07F6FEDE-451D-FF6B-057C-861638D5DEC3}"/>
          </ac:spMkLst>
        </pc:spChg>
        <pc:picChg chg="add mod">
          <ac:chgData name="Julio Caro" userId="3cd36ff71ab27381" providerId="LiveId" clId="{A300FEF5-6B38-4076-8701-1D182ABAE2EF}" dt="2022-09-24T00:38:34.921" v="9801" actId="1076"/>
          <ac:picMkLst>
            <pc:docMk/>
            <pc:sldMk cId="3201936191" sldId="360"/>
            <ac:picMk id="6" creationId="{6C1CD53F-1281-860E-EEC9-2904FB51F16D}"/>
          </ac:picMkLst>
        </pc:picChg>
      </pc:sldChg>
      <pc:sldMasterChg chg="modSldLayout">
        <pc:chgData name="Julio Caro" userId="3cd36ff71ab27381" providerId="LiveId" clId="{A300FEF5-6B38-4076-8701-1D182ABAE2EF}" dt="2022-09-23T16:57:04.040" v="183" actId="167"/>
        <pc:sldMasterMkLst>
          <pc:docMk/>
          <pc:sldMasterMk cId="1001498808" sldId="2147483648"/>
        </pc:sldMasterMkLst>
        <pc:sldLayoutChg chg="addSp delSp modSp mod">
          <pc:chgData name="Julio Caro" userId="3cd36ff71ab27381" providerId="LiveId" clId="{A300FEF5-6B38-4076-8701-1D182ABAE2EF}" dt="2022-09-23T16:56:05.855" v="161"/>
          <pc:sldLayoutMkLst>
            <pc:docMk/>
            <pc:sldMasterMk cId="1001498808" sldId="2147483648"/>
            <pc:sldLayoutMk cId="466150774" sldId="2147483651"/>
          </pc:sldLayoutMkLst>
          <pc:spChg chg="mod">
            <ac:chgData name="Julio Caro" userId="3cd36ff71ab27381" providerId="LiveId" clId="{A300FEF5-6B38-4076-8701-1D182ABAE2EF}" dt="2022-09-23T16:56:05.855" v="161"/>
            <ac:spMkLst>
              <pc:docMk/>
              <pc:sldMasterMk cId="1001498808" sldId="2147483648"/>
              <pc:sldLayoutMk cId="466150774" sldId="2147483651"/>
              <ac:spMk id="9" creationId="{9D460291-CEDB-4044-ABCD-9A41C0CD2CF1}"/>
            </ac:spMkLst>
          </pc:spChg>
          <pc:picChg chg="add del mod ord">
            <ac:chgData name="Julio Caro" userId="3cd36ff71ab27381" providerId="LiveId" clId="{A300FEF5-6B38-4076-8701-1D182ABAE2EF}" dt="2022-09-23T16:50:11.490" v="95" actId="478"/>
            <ac:picMkLst>
              <pc:docMk/>
              <pc:sldMasterMk cId="1001498808" sldId="2147483648"/>
              <pc:sldLayoutMk cId="466150774" sldId="2147483651"/>
              <ac:picMk id="5" creationId="{0E203333-B17B-077C-273C-E8607DDBADF5}"/>
            </ac:picMkLst>
          </pc:picChg>
          <pc:picChg chg="del">
            <ac:chgData name="Julio Caro" userId="3cd36ff71ab27381" providerId="LiveId" clId="{A300FEF5-6B38-4076-8701-1D182ABAE2EF}" dt="2022-09-23T16:45:29.035" v="39" actId="478"/>
            <ac:picMkLst>
              <pc:docMk/>
              <pc:sldMasterMk cId="1001498808" sldId="2147483648"/>
              <pc:sldLayoutMk cId="466150774" sldId="2147483651"/>
              <ac:picMk id="13" creationId="{376A75DA-5F14-4738-8A27-0A4F93F94A89}"/>
            </ac:picMkLst>
          </pc:picChg>
          <pc:picChg chg="add del mod">
            <ac:chgData name="Julio Caro" userId="3cd36ff71ab27381" providerId="LiveId" clId="{A300FEF5-6B38-4076-8701-1D182ABAE2EF}" dt="2022-09-23T16:51:30.626" v="99" actId="478"/>
            <ac:picMkLst>
              <pc:docMk/>
              <pc:sldMasterMk cId="1001498808" sldId="2147483648"/>
              <pc:sldLayoutMk cId="466150774" sldId="2147483651"/>
              <ac:picMk id="14" creationId="{C6F45F23-EB31-485F-4C82-17020BFDC3E4}"/>
            </ac:picMkLst>
          </pc:picChg>
          <pc:picChg chg="add mod">
            <ac:chgData name="Julio Caro" userId="3cd36ff71ab27381" providerId="LiveId" clId="{A300FEF5-6B38-4076-8701-1D182ABAE2EF}" dt="2022-09-23T16:51:48.003" v="107" actId="14100"/>
            <ac:picMkLst>
              <pc:docMk/>
              <pc:sldMasterMk cId="1001498808" sldId="2147483648"/>
              <pc:sldLayoutMk cId="466150774" sldId="2147483651"/>
              <ac:picMk id="16" creationId="{A1CDC48B-D43D-965C-F6CF-76FC1B0FBDF7}"/>
            </ac:picMkLst>
          </pc:picChg>
        </pc:sldLayoutChg>
        <pc:sldLayoutChg chg="addSp delSp modSp mod">
          <pc:chgData name="Julio Caro" userId="3cd36ff71ab27381" providerId="LiveId" clId="{A300FEF5-6B38-4076-8701-1D182ABAE2EF}" dt="2022-09-23T16:57:04.040" v="183" actId="167"/>
          <pc:sldLayoutMkLst>
            <pc:docMk/>
            <pc:sldMasterMk cId="1001498808" sldId="2147483648"/>
            <pc:sldLayoutMk cId="2395318954" sldId="2147483660"/>
          </pc:sldLayoutMkLst>
          <pc:spChg chg="mod">
            <ac:chgData name="Julio Caro" userId="3cd36ff71ab27381" providerId="LiveId" clId="{A300FEF5-6B38-4076-8701-1D182ABAE2EF}" dt="2022-09-23T16:42:42.619" v="9" actId="20577"/>
            <ac:spMkLst>
              <pc:docMk/>
              <pc:sldMasterMk cId="1001498808" sldId="2147483648"/>
              <pc:sldLayoutMk cId="2395318954" sldId="2147483660"/>
              <ac:spMk id="18" creationId="{3FCDDFC4-3F53-40AC-914C-2368E941DE93}"/>
            </ac:spMkLst>
          </pc:spChg>
          <pc:spChg chg="mod">
            <ac:chgData name="Julio Caro" userId="3cd36ff71ab27381" providerId="LiveId" clId="{A300FEF5-6B38-4076-8701-1D182ABAE2EF}" dt="2022-09-23T16:54:36.387" v="147" actId="1038"/>
            <ac:spMkLst>
              <pc:docMk/>
              <pc:sldMasterMk cId="1001498808" sldId="2147483648"/>
              <pc:sldLayoutMk cId="2395318954" sldId="2147483660"/>
              <ac:spMk id="19" creationId="{BD6B2026-BC2D-4A82-AD61-0291BF626748}"/>
            </ac:spMkLst>
          </pc:spChg>
          <pc:picChg chg="add del">
            <ac:chgData name="Julio Caro" userId="3cd36ff71ab27381" providerId="LiveId" clId="{A300FEF5-6B38-4076-8701-1D182ABAE2EF}" dt="2022-09-23T16:42:48.793" v="10" actId="478"/>
            <ac:picMkLst>
              <pc:docMk/>
              <pc:sldMasterMk cId="1001498808" sldId="2147483648"/>
              <pc:sldLayoutMk cId="2395318954" sldId="2147483660"/>
              <ac:picMk id="17" creationId="{DFD42FC8-3D09-43F9-8A00-D3DC271F8D56}"/>
            </ac:picMkLst>
          </pc:picChg>
          <pc:picChg chg="add del mod">
            <ac:chgData name="Julio Caro" userId="3cd36ff71ab27381" providerId="LiveId" clId="{A300FEF5-6B38-4076-8701-1D182ABAE2EF}" dt="2022-09-23T16:44:16.907" v="37" actId="478"/>
            <ac:picMkLst>
              <pc:docMk/>
              <pc:sldMasterMk cId="1001498808" sldId="2147483648"/>
              <pc:sldLayoutMk cId="2395318954" sldId="2147483660"/>
              <ac:picMk id="27" creationId="{5ECB468F-0289-21B3-0E1E-323F29302A63}"/>
            </ac:picMkLst>
          </pc:picChg>
          <pc:picChg chg="add mod ord">
            <ac:chgData name="Julio Caro" userId="3cd36ff71ab27381" providerId="LiveId" clId="{A300FEF5-6B38-4076-8701-1D182ABAE2EF}" dt="2022-09-23T16:57:04.040" v="183" actId="167"/>
            <ac:picMkLst>
              <pc:docMk/>
              <pc:sldMasterMk cId="1001498808" sldId="2147483648"/>
              <pc:sldLayoutMk cId="2395318954" sldId="2147483660"/>
              <ac:picMk id="29" creationId="{F8159A80-9355-A9CD-1FB2-0D0CB5DDEA28}"/>
            </ac:picMkLst>
          </pc:picChg>
        </pc:sldLayoutChg>
        <pc:sldLayoutChg chg="modSp mod">
          <pc:chgData name="Julio Caro" userId="3cd36ff71ab27381" providerId="LiveId" clId="{A300FEF5-6B38-4076-8701-1D182ABAE2EF}" dt="2022-09-23T16:56:05.855" v="161"/>
          <pc:sldLayoutMkLst>
            <pc:docMk/>
            <pc:sldMasterMk cId="1001498808" sldId="2147483648"/>
            <pc:sldLayoutMk cId="3533691963" sldId="2147483661"/>
          </pc:sldLayoutMkLst>
          <pc:spChg chg="mod">
            <ac:chgData name="Julio Caro" userId="3cd36ff71ab27381" providerId="LiveId" clId="{A300FEF5-6B38-4076-8701-1D182ABAE2EF}" dt="2022-09-23T16:56:05.855" v="161"/>
            <ac:spMkLst>
              <pc:docMk/>
              <pc:sldMasterMk cId="1001498808" sldId="2147483648"/>
              <pc:sldLayoutMk cId="3533691963" sldId="2147483661"/>
              <ac:spMk id="12" creationId="{495AC82E-25CA-4457-B071-3BB42A17E4F1}"/>
            </ac:spMkLst>
          </pc:spChg>
        </pc:sldLayoutChg>
        <pc:sldLayoutChg chg="modSp">
          <pc:chgData name="Julio Caro" userId="3cd36ff71ab27381" providerId="LiveId" clId="{A300FEF5-6B38-4076-8701-1D182ABAE2EF}" dt="2022-09-23T16:56:05.855" v="161"/>
          <pc:sldLayoutMkLst>
            <pc:docMk/>
            <pc:sldMasterMk cId="1001498808" sldId="2147483648"/>
            <pc:sldLayoutMk cId="1868715929" sldId="2147483662"/>
          </pc:sldLayoutMkLst>
          <pc:spChg chg="mod">
            <ac:chgData name="Julio Caro" userId="3cd36ff71ab27381" providerId="LiveId" clId="{A300FEF5-6B38-4076-8701-1D182ABAE2EF}" dt="2022-09-23T16:56:05.855" v="161"/>
            <ac:spMkLst>
              <pc:docMk/>
              <pc:sldMasterMk cId="1001498808" sldId="2147483648"/>
              <pc:sldLayoutMk cId="1868715929" sldId="2147483662"/>
              <ac:spMk id="12" creationId="{495AC82E-25CA-4457-B071-3BB42A17E4F1}"/>
            </ac:spMkLst>
          </pc:spChg>
        </pc:sldLayoutChg>
        <pc:sldLayoutChg chg="modSp">
          <pc:chgData name="Julio Caro" userId="3cd36ff71ab27381" providerId="LiveId" clId="{A300FEF5-6B38-4076-8701-1D182ABAE2EF}" dt="2022-09-23T16:56:05.855" v="161"/>
          <pc:sldLayoutMkLst>
            <pc:docMk/>
            <pc:sldMasterMk cId="1001498808" sldId="2147483648"/>
            <pc:sldLayoutMk cId="3041403458" sldId="2147483663"/>
          </pc:sldLayoutMkLst>
          <pc:spChg chg="mod">
            <ac:chgData name="Julio Caro" userId="3cd36ff71ab27381" providerId="LiveId" clId="{A300FEF5-6B38-4076-8701-1D182ABAE2EF}" dt="2022-09-23T16:56:05.855" v="161"/>
            <ac:spMkLst>
              <pc:docMk/>
              <pc:sldMasterMk cId="1001498808" sldId="2147483648"/>
              <pc:sldLayoutMk cId="3041403458" sldId="2147483663"/>
              <ac:spMk id="12" creationId="{495AC82E-25CA-4457-B071-3BB42A17E4F1}"/>
            </ac:spMkLst>
          </pc:spChg>
        </pc:sldLayoutChg>
      </pc:sldMasterChg>
    </pc:docChg>
  </pc:docChgLst>
  <pc:docChgLst>
    <pc:chgData name="Julio César Caro Cota" userId="3cd36ff71ab27381" providerId="LiveId" clId="{E469B6A8-FC97-4D35-A079-DC771D2108E9}"/>
    <pc:docChg chg="undo redo custSel addSld delSld modSld sldOrd modMainMaster">
      <pc:chgData name="Julio César Caro Cota" userId="3cd36ff71ab27381" providerId="LiveId" clId="{E469B6A8-FC97-4D35-A079-DC771D2108E9}" dt="2022-02-04T00:56:37.935" v="25921" actId="1035"/>
      <pc:docMkLst>
        <pc:docMk/>
      </pc:docMkLst>
      <pc:sldChg chg="modSp mod">
        <pc:chgData name="Julio César Caro Cota" userId="3cd36ff71ab27381" providerId="LiveId" clId="{E469B6A8-FC97-4D35-A079-DC771D2108E9}" dt="2022-02-02T07:28:17.731" v="747" actId="20577"/>
        <pc:sldMkLst>
          <pc:docMk/>
          <pc:sldMk cId="4110995495" sldId="257"/>
        </pc:sldMkLst>
        <pc:spChg chg="mod">
          <ac:chgData name="Julio César Caro Cota" userId="3cd36ff71ab27381" providerId="LiveId" clId="{E469B6A8-FC97-4D35-A079-DC771D2108E9}" dt="2022-02-02T07:28:00.057" v="678" actId="20577"/>
          <ac:spMkLst>
            <pc:docMk/>
            <pc:sldMk cId="4110995495" sldId="257"/>
            <ac:spMk id="2" creationId="{26F8FE40-8EE3-4B67-AADA-054D7FD217C2}"/>
          </ac:spMkLst>
        </pc:spChg>
        <pc:spChg chg="mod">
          <ac:chgData name="Julio César Caro Cota" userId="3cd36ff71ab27381" providerId="LiveId" clId="{E469B6A8-FC97-4D35-A079-DC771D2108E9}" dt="2022-02-02T07:28:17.731" v="747" actId="20577"/>
          <ac:spMkLst>
            <pc:docMk/>
            <pc:sldMk cId="4110995495" sldId="257"/>
            <ac:spMk id="3" creationId="{652A6D02-2C22-4915-9DF0-B04A722B836E}"/>
          </ac:spMkLst>
        </pc:spChg>
      </pc:sldChg>
      <pc:sldChg chg="addSp delSp modSp new del mod modClrScheme chgLayout">
        <pc:chgData name="Julio César Caro Cota" userId="3cd36ff71ab27381" providerId="LiveId" clId="{E469B6A8-FC97-4D35-A079-DC771D2108E9}" dt="2022-02-02T08:43:46.722" v="2379" actId="47"/>
        <pc:sldMkLst>
          <pc:docMk/>
          <pc:sldMk cId="2089397416" sldId="259"/>
        </pc:sldMkLst>
        <pc:spChg chg="del mod ord">
          <ac:chgData name="Julio César Caro Cota" userId="3cd36ff71ab27381" providerId="LiveId" clId="{E469B6A8-FC97-4D35-A079-DC771D2108E9}" dt="2022-02-02T07:37:29.154" v="905" actId="700"/>
          <ac:spMkLst>
            <pc:docMk/>
            <pc:sldMk cId="2089397416" sldId="259"/>
            <ac:spMk id="2" creationId="{5F9A4C0A-04E2-4C2A-911F-403890910358}"/>
          </ac:spMkLst>
        </pc:spChg>
        <pc:spChg chg="del mod ord">
          <ac:chgData name="Julio César Caro Cota" userId="3cd36ff71ab27381" providerId="LiveId" clId="{E469B6A8-FC97-4D35-A079-DC771D2108E9}" dt="2022-02-02T07:37:29.154" v="905" actId="700"/>
          <ac:spMkLst>
            <pc:docMk/>
            <pc:sldMk cId="2089397416" sldId="259"/>
            <ac:spMk id="3" creationId="{4EB20547-EEE7-43C0-B0B9-40024D01E698}"/>
          </ac:spMkLst>
        </pc:spChg>
        <pc:spChg chg="add del mod ord">
          <ac:chgData name="Julio César Caro Cota" userId="3cd36ff71ab27381" providerId="LiveId" clId="{E469B6A8-FC97-4D35-A079-DC771D2108E9}" dt="2022-02-02T08:43:33.718" v="2375" actId="21"/>
          <ac:spMkLst>
            <pc:docMk/>
            <pc:sldMk cId="2089397416" sldId="259"/>
            <ac:spMk id="4" creationId="{4C53FD30-C899-49A7-AA8A-2F8926429D16}"/>
          </ac:spMkLst>
        </pc:spChg>
        <pc:spChg chg="add del mod ord">
          <ac:chgData name="Julio César Caro Cota" userId="3cd36ff71ab27381" providerId="LiveId" clId="{E469B6A8-FC97-4D35-A079-DC771D2108E9}" dt="2022-02-02T08:43:33.718" v="2375" actId="21"/>
          <ac:spMkLst>
            <pc:docMk/>
            <pc:sldMk cId="2089397416" sldId="259"/>
            <ac:spMk id="5" creationId="{85E52E2D-2F88-4652-A2BD-3EA409AE68BF}"/>
          </ac:spMkLst>
        </pc:spChg>
        <pc:spChg chg="mod ord">
          <ac:chgData name="Julio César Caro Cota" userId="3cd36ff71ab27381" providerId="LiveId" clId="{E469B6A8-FC97-4D35-A079-DC771D2108E9}" dt="2022-02-02T08:28:16.276" v="1802" actId="700"/>
          <ac:spMkLst>
            <pc:docMk/>
            <pc:sldMk cId="2089397416" sldId="259"/>
            <ac:spMk id="6" creationId="{39771B91-FACF-42AE-BC51-2C576631EA47}"/>
          </ac:spMkLst>
        </pc:spChg>
        <pc:spChg chg="mod ord">
          <ac:chgData name="Julio César Caro Cota" userId="3cd36ff71ab27381" providerId="LiveId" clId="{E469B6A8-FC97-4D35-A079-DC771D2108E9}" dt="2022-02-02T08:43:23.719" v="2374" actId="700"/>
          <ac:spMkLst>
            <pc:docMk/>
            <pc:sldMk cId="2089397416" sldId="259"/>
            <ac:spMk id="8" creationId="{3590F74E-5577-493F-9FA9-D652A2AFAB8A}"/>
          </ac:spMkLst>
        </pc:spChg>
        <pc:spChg chg="add mod">
          <ac:chgData name="Julio César Caro Cota" userId="3cd36ff71ab27381" providerId="LiveId" clId="{E469B6A8-FC97-4D35-A079-DC771D2108E9}" dt="2022-02-02T08:43:33.718" v="2375" actId="21"/>
          <ac:spMkLst>
            <pc:docMk/>
            <pc:sldMk cId="2089397416" sldId="259"/>
            <ac:spMk id="10" creationId="{8AD87FA2-2F87-482E-87BA-7F169A68B9E5}"/>
          </ac:spMkLst>
        </pc:spChg>
        <pc:spChg chg="add mod">
          <ac:chgData name="Julio César Caro Cota" userId="3cd36ff71ab27381" providerId="LiveId" clId="{E469B6A8-FC97-4D35-A079-DC771D2108E9}" dt="2022-02-02T08:43:33.718" v="2375" actId="21"/>
          <ac:spMkLst>
            <pc:docMk/>
            <pc:sldMk cId="2089397416" sldId="259"/>
            <ac:spMk id="12" creationId="{C3464E5A-D651-4322-A28D-786D4DBAD78F}"/>
          </ac:spMkLst>
        </pc:spChg>
        <pc:graphicFrameChg chg="add del mod">
          <ac:chgData name="Julio César Caro Cota" userId="3cd36ff71ab27381" providerId="LiveId" clId="{E469B6A8-FC97-4D35-A079-DC771D2108E9}" dt="2022-02-02T08:43:33.718" v="2375" actId="21"/>
          <ac:graphicFrameMkLst>
            <pc:docMk/>
            <pc:sldMk cId="2089397416" sldId="259"/>
            <ac:graphicFrameMk id="7" creationId="{399AC7B8-F562-4931-9C35-7129D0B44D04}"/>
          </ac:graphicFrameMkLst>
        </pc:graphicFrameChg>
      </pc:sldChg>
      <pc:sldChg chg="addSp delSp modSp new mod">
        <pc:chgData name="Julio César Caro Cota" userId="3cd36ff71ab27381" providerId="LiveId" clId="{E469B6A8-FC97-4D35-A079-DC771D2108E9}" dt="2022-02-03T07:54:43.522" v="24226" actId="20577"/>
        <pc:sldMkLst>
          <pc:docMk/>
          <pc:sldMk cId="1044764003" sldId="260"/>
        </pc:sldMkLst>
        <pc:spChg chg="del">
          <ac:chgData name="Julio César Caro Cota" userId="3cd36ff71ab27381" providerId="LiveId" clId="{E469B6A8-FC97-4D35-A079-DC771D2108E9}" dt="2022-02-02T08:43:38.778" v="2376" actId="478"/>
          <ac:spMkLst>
            <pc:docMk/>
            <pc:sldMk cId="1044764003" sldId="260"/>
            <ac:spMk id="2" creationId="{1A64DFB6-93E6-4ADC-BF6F-7F08840DBB84}"/>
          </ac:spMkLst>
        </pc:spChg>
        <pc:spChg chg="del">
          <ac:chgData name="Julio César Caro Cota" userId="3cd36ff71ab27381" providerId="LiveId" clId="{E469B6A8-FC97-4D35-A079-DC771D2108E9}" dt="2022-02-02T08:43:40.166" v="2377" actId="478"/>
          <ac:spMkLst>
            <pc:docMk/>
            <pc:sldMk cId="1044764003" sldId="260"/>
            <ac:spMk id="3" creationId="{836AEB68-30B3-4155-8353-D06C8BB048A1}"/>
          </ac:spMkLst>
        </pc:spChg>
        <pc:spChg chg="add mod">
          <ac:chgData name="Julio César Caro Cota" userId="3cd36ff71ab27381" providerId="LiveId" clId="{E469B6A8-FC97-4D35-A079-DC771D2108E9}" dt="2022-02-02T08:43:41.274" v="2378"/>
          <ac:spMkLst>
            <pc:docMk/>
            <pc:sldMk cId="1044764003" sldId="260"/>
            <ac:spMk id="5" creationId="{3CCB97DE-1EB2-4996-858E-0A308B82285F}"/>
          </ac:spMkLst>
        </pc:spChg>
        <pc:spChg chg="add del mod">
          <ac:chgData name="Julio César Caro Cota" userId="3cd36ff71ab27381" providerId="LiveId" clId="{E469B6A8-FC97-4D35-A079-DC771D2108E9}" dt="2022-02-02T17:25:59.136" v="2386" actId="478"/>
          <ac:spMkLst>
            <pc:docMk/>
            <pc:sldMk cId="1044764003" sldId="260"/>
            <ac:spMk id="6" creationId="{313A1FE2-A2F7-4EE4-B861-A21B184B6EF1}"/>
          </ac:spMkLst>
        </pc:spChg>
        <pc:spChg chg="add del mod">
          <ac:chgData name="Julio César Caro Cota" userId="3cd36ff71ab27381" providerId="LiveId" clId="{E469B6A8-FC97-4D35-A079-DC771D2108E9}" dt="2022-02-02T17:26:03.189" v="2387" actId="478"/>
          <ac:spMkLst>
            <pc:docMk/>
            <pc:sldMk cId="1044764003" sldId="260"/>
            <ac:spMk id="9" creationId="{F632FBC9-0CB2-4CBE-9430-E0F3339271EC}"/>
          </ac:spMkLst>
        </pc:spChg>
        <pc:spChg chg="add mod">
          <ac:chgData name="Julio César Caro Cota" userId="3cd36ff71ab27381" providerId="LiveId" clId="{E469B6A8-FC97-4D35-A079-DC771D2108E9}" dt="2022-02-03T07:54:43.522" v="24226" actId="20577"/>
          <ac:spMkLst>
            <pc:docMk/>
            <pc:sldMk cId="1044764003" sldId="260"/>
            <ac:spMk id="10" creationId="{3327D88B-113C-4B57-A3E6-D1310B4ED4B5}"/>
          </ac:spMkLst>
        </pc:spChg>
        <pc:graphicFrameChg chg="add mod">
          <ac:chgData name="Julio César Caro Cota" userId="3cd36ff71ab27381" providerId="LiveId" clId="{E469B6A8-FC97-4D35-A079-DC771D2108E9}" dt="2022-02-02T08:43:41.274" v="2378"/>
          <ac:graphicFrameMkLst>
            <pc:docMk/>
            <pc:sldMk cId="1044764003" sldId="260"/>
            <ac:graphicFrameMk id="7" creationId="{655103B7-9FB2-4C2D-AB87-95CE3C700554}"/>
          </ac:graphicFrameMkLst>
        </pc:graphicFrameChg>
      </pc:sldChg>
      <pc:sldChg chg="add del">
        <pc:chgData name="Julio César Caro Cota" userId="3cd36ff71ab27381" providerId="LiveId" clId="{E469B6A8-FC97-4D35-A079-DC771D2108E9}" dt="2022-02-02T08:43:16.114" v="2373" actId="47"/>
        <pc:sldMkLst>
          <pc:docMk/>
          <pc:sldMk cId="898245278" sldId="261"/>
        </pc:sldMkLst>
      </pc:sldChg>
      <pc:sldChg chg="new del">
        <pc:chgData name="Julio César Caro Cota" userId="3cd36ff71ab27381" providerId="LiveId" clId="{E469B6A8-FC97-4D35-A079-DC771D2108E9}" dt="2022-02-02T08:44:17.442" v="2381" actId="47"/>
        <pc:sldMkLst>
          <pc:docMk/>
          <pc:sldMk cId="1169210589" sldId="261"/>
        </pc:sldMkLst>
      </pc:sldChg>
      <pc:sldChg chg="addSp delSp modSp new mod modClrScheme chgLayout">
        <pc:chgData name="Julio César Caro Cota" userId="3cd36ff71ab27381" providerId="LiveId" clId="{E469B6A8-FC97-4D35-A079-DC771D2108E9}" dt="2022-02-02T17:48:46.237" v="2733" actId="478"/>
        <pc:sldMkLst>
          <pc:docMk/>
          <pc:sldMk cId="1901251281" sldId="261"/>
        </pc:sldMkLst>
        <pc:spChg chg="del mod ord">
          <ac:chgData name="Julio César Caro Cota" userId="3cd36ff71ab27381" providerId="LiveId" clId="{E469B6A8-FC97-4D35-A079-DC771D2108E9}" dt="2022-02-02T17:42:57.746" v="2685" actId="700"/>
          <ac:spMkLst>
            <pc:docMk/>
            <pc:sldMk cId="1901251281" sldId="261"/>
            <ac:spMk id="2" creationId="{9AA94692-9C1C-49EA-9BCD-A02E6C7A8893}"/>
          </ac:spMkLst>
        </pc:spChg>
        <pc:spChg chg="del mod">
          <ac:chgData name="Julio César Caro Cota" userId="3cd36ff71ab27381" providerId="LiveId" clId="{E469B6A8-FC97-4D35-A079-DC771D2108E9}" dt="2022-02-02T17:25:55.177" v="2385" actId="21"/>
          <ac:spMkLst>
            <pc:docMk/>
            <pc:sldMk cId="1901251281" sldId="261"/>
            <ac:spMk id="3" creationId="{8904E4CA-C274-45A2-9FDE-74D268704ACB}"/>
          </ac:spMkLst>
        </pc:spChg>
        <pc:spChg chg="mod ord">
          <ac:chgData name="Julio César Caro Cota" userId="3cd36ff71ab27381" providerId="LiveId" clId="{E469B6A8-FC97-4D35-A079-DC771D2108E9}" dt="2022-02-02T17:48:35.710" v="2732" actId="700"/>
          <ac:spMkLst>
            <pc:docMk/>
            <pc:sldMk cId="1901251281" sldId="261"/>
            <ac:spMk id="4" creationId="{D4AFDEFB-32CE-4CE4-9DF0-F824ECA18745}"/>
          </ac:spMkLst>
        </pc:spChg>
        <pc:spChg chg="add del mod ord">
          <ac:chgData name="Julio César Caro Cota" userId="3cd36ff71ab27381" providerId="LiveId" clId="{E469B6A8-FC97-4D35-A079-DC771D2108E9}" dt="2022-02-02T17:42:57.746" v="2685" actId="700"/>
          <ac:spMkLst>
            <pc:docMk/>
            <pc:sldMk cId="1901251281" sldId="261"/>
            <ac:spMk id="6" creationId="{3F192D2D-46A1-4656-A931-F21F2999D0CD}"/>
          </ac:spMkLst>
        </pc:spChg>
        <pc:spChg chg="add mod ord">
          <ac:chgData name="Julio César Caro Cota" userId="3cd36ff71ab27381" providerId="LiveId" clId="{E469B6A8-FC97-4D35-A079-DC771D2108E9}" dt="2022-02-02T17:48:35.710" v="2732" actId="700"/>
          <ac:spMkLst>
            <pc:docMk/>
            <pc:sldMk cId="1901251281" sldId="261"/>
            <ac:spMk id="7" creationId="{95874C29-D5DC-4B17-9E8C-B98579D7998B}"/>
          </ac:spMkLst>
        </pc:spChg>
        <pc:spChg chg="add del mod ord">
          <ac:chgData name="Julio César Caro Cota" userId="3cd36ff71ab27381" providerId="LiveId" clId="{E469B6A8-FC97-4D35-A079-DC771D2108E9}" dt="2022-02-02T17:43:46.214" v="2721" actId="478"/>
          <ac:spMkLst>
            <pc:docMk/>
            <pc:sldMk cId="1901251281" sldId="261"/>
            <ac:spMk id="8" creationId="{8F621EF2-37F6-4252-9EFF-3919E4424BC9}"/>
          </ac:spMkLst>
        </pc:spChg>
        <pc:spChg chg="add del mod ord">
          <ac:chgData name="Julio César Caro Cota" userId="3cd36ff71ab27381" providerId="LiveId" clId="{E469B6A8-FC97-4D35-A079-DC771D2108E9}" dt="2022-02-02T17:48:46.237" v="2733" actId="478"/>
          <ac:spMkLst>
            <pc:docMk/>
            <pc:sldMk cId="1901251281" sldId="261"/>
            <ac:spMk id="9" creationId="{909D36FC-91D7-4382-8FA9-5C1A70D3E419}"/>
          </ac:spMkLst>
        </pc:spChg>
      </pc:sldChg>
      <pc:sldChg chg="addSp delSp modSp new mod setBg modClrScheme setClrOvrMap chgLayout">
        <pc:chgData name="Julio César Caro Cota" userId="3cd36ff71ab27381" providerId="LiveId" clId="{E469B6A8-FC97-4D35-A079-DC771D2108E9}" dt="2022-02-04T00:56:37.935" v="25921" actId="1035"/>
        <pc:sldMkLst>
          <pc:docMk/>
          <pc:sldMk cId="512135563" sldId="262"/>
        </pc:sldMkLst>
        <pc:spChg chg="del mod ord">
          <ac:chgData name="Julio César Caro Cota" userId="3cd36ff71ab27381" providerId="LiveId" clId="{E469B6A8-FC97-4D35-A079-DC771D2108E9}" dt="2022-02-02T17:52:16.516" v="2735" actId="700"/>
          <ac:spMkLst>
            <pc:docMk/>
            <pc:sldMk cId="512135563" sldId="262"/>
            <ac:spMk id="2" creationId="{927A9E18-B996-46E6-B2F8-6EE9C6647C7C}"/>
          </ac:spMkLst>
        </pc:spChg>
        <pc:spChg chg="del mod ord">
          <ac:chgData name="Julio César Caro Cota" userId="3cd36ff71ab27381" providerId="LiveId" clId="{E469B6A8-FC97-4D35-A079-DC771D2108E9}" dt="2022-02-02T17:52:16.516" v="2735" actId="700"/>
          <ac:spMkLst>
            <pc:docMk/>
            <pc:sldMk cId="512135563" sldId="262"/>
            <ac:spMk id="3" creationId="{88591C85-18A5-47FB-A49D-4E8920095623}"/>
          </ac:spMkLst>
        </pc:spChg>
        <pc:spChg chg="mod ord">
          <ac:chgData name="Julio César Caro Cota" userId="3cd36ff71ab27381" providerId="LiveId" clId="{E469B6A8-FC97-4D35-A079-DC771D2108E9}" dt="2022-02-02T18:14:33.186" v="2831" actId="700"/>
          <ac:spMkLst>
            <pc:docMk/>
            <pc:sldMk cId="512135563" sldId="262"/>
            <ac:spMk id="4" creationId="{09142501-EB66-4FB3-B84D-2DDDF00BECF7}"/>
          </ac:spMkLst>
        </pc:spChg>
        <pc:spChg chg="add del mod ord">
          <ac:chgData name="Julio César Caro Cota" userId="3cd36ff71ab27381" providerId="LiveId" clId="{E469B6A8-FC97-4D35-A079-DC771D2108E9}" dt="2022-02-02T18:13:41.389" v="2827" actId="478"/>
          <ac:spMkLst>
            <pc:docMk/>
            <pc:sldMk cId="512135563" sldId="262"/>
            <ac:spMk id="5" creationId="{A266600A-A977-4420-A28A-106376D3D12B}"/>
          </ac:spMkLst>
        </pc:spChg>
        <pc:spChg chg="add del mod ord">
          <ac:chgData name="Julio César Caro Cota" userId="3cd36ff71ab27381" providerId="LiveId" clId="{E469B6A8-FC97-4D35-A079-DC771D2108E9}" dt="2022-02-02T18:03:35.488" v="2769"/>
          <ac:spMkLst>
            <pc:docMk/>
            <pc:sldMk cId="512135563" sldId="262"/>
            <ac:spMk id="6" creationId="{2AE32498-565E-4A00-B613-054D0E641DF5}"/>
          </ac:spMkLst>
        </pc:spChg>
        <pc:spChg chg="add del">
          <ac:chgData name="Julio César Caro Cota" userId="3cd36ff71ab27381" providerId="LiveId" clId="{E469B6A8-FC97-4D35-A079-DC771D2108E9}" dt="2022-02-02T17:52:44.775" v="2762" actId="26606"/>
          <ac:spMkLst>
            <pc:docMk/>
            <pc:sldMk cId="512135563" sldId="262"/>
            <ac:spMk id="11" creationId="{F4155C20-3F0E-4576-8A0B-C345B62312DA}"/>
          </ac:spMkLst>
        </pc:spChg>
        <pc:spChg chg="add del mod">
          <ac:chgData name="Julio César Caro Cota" userId="3cd36ff71ab27381" providerId="LiveId" clId="{E469B6A8-FC97-4D35-A079-DC771D2108E9}" dt="2022-02-02T18:08:22.185" v="2801" actId="478"/>
          <ac:spMkLst>
            <pc:docMk/>
            <pc:sldMk cId="512135563" sldId="262"/>
            <ac:spMk id="12" creationId="{F92B0FA2-C074-4B1B-A8AA-6B2D57D44DB2}"/>
          </ac:spMkLst>
        </pc:spChg>
        <pc:spChg chg="add del">
          <ac:chgData name="Julio César Caro Cota" userId="3cd36ff71ab27381" providerId="LiveId" clId="{E469B6A8-FC97-4D35-A079-DC771D2108E9}" dt="2022-02-02T18:10:47.375" v="2807" actId="26606"/>
          <ac:spMkLst>
            <pc:docMk/>
            <pc:sldMk cId="512135563" sldId="262"/>
            <ac:spMk id="14" creationId="{6E0EC36C-1F94-4FDD-873A-80A89BCB2DB3}"/>
          </ac:spMkLst>
        </pc:spChg>
        <pc:spChg chg="add del">
          <ac:chgData name="Julio César Caro Cota" userId="3cd36ff71ab27381" providerId="LiveId" clId="{E469B6A8-FC97-4D35-A079-DC771D2108E9}" dt="2022-02-02T17:52:44.775" v="2762" actId="26606"/>
          <ac:spMkLst>
            <pc:docMk/>
            <pc:sldMk cId="512135563" sldId="262"/>
            <ac:spMk id="15" creationId="{0BAEB82B-9A6B-4982-B56B-7529C6EA9A95}"/>
          </ac:spMkLst>
        </pc:spChg>
        <pc:spChg chg="add del">
          <ac:chgData name="Julio César Caro Cota" userId="3cd36ff71ab27381" providerId="LiveId" clId="{E469B6A8-FC97-4D35-A079-DC771D2108E9}" dt="2022-02-02T18:10:47.375" v="2807" actId="26606"/>
          <ac:spMkLst>
            <pc:docMk/>
            <pc:sldMk cId="512135563" sldId="262"/>
            <ac:spMk id="16" creationId="{8F23F8A3-8FD7-4779-8323-FDC26BE99889}"/>
          </ac:spMkLst>
        </pc:spChg>
        <pc:spChg chg="add del">
          <ac:chgData name="Julio César Caro Cota" userId="3cd36ff71ab27381" providerId="LiveId" clId="{E469B6A8-FC97-4D35-A079-DC771D2108E9}" dt="2022-02-02T17:52:44.775" v="2762" actId="26606"/>
          <ac:spMkLst>
            <pc:docMk/>
            <pc:sldMk cId="512135563" sldId="262"/>
            <ac:spMk id="17" creationId="{FC71CE45-EECF-4555-AD4B-1B3D0D5D1540}"/>
          </ac:spMkLst>
        </pc:spChg>
        <pc:spChg chg="add del">
          <ac:chgData name="Julio César Caro Cota" userId="3cd36ff71ab27381" providerId="LiveId" clId="{E469B6A8-FC97-4D35-A079-DC771D2108E9}" dt="2022-02-02T18:10:47.375" v="2807" actId="26606"/>
          <ac:spMkLst>
            <pc:docMk/>
            <pc:sldMk cId="512135563" sldId="262"/>
            <ac:spMk id="18" creationId="{F605C4CC-A25C-416F-8333-7CB7DC97D870}"/>
          </ac:spMkLst>
        </pc:spChg>
        <pc:spChg chg="add del">
          <ac:chgData name="Julio César Caro Cota" userId="3cd36ff71ab27381" providerId="LiveId" clId="{E469B6A8-FC97-4D35-A079-DC771D2108E9}" dt="2022-02-02T17:52:44.775" v="2762" actId="26606"/>
          <ac:spMkLst>
            <pc:docMk/>
            <pc:sldMk cId="512135563" sldId="262"/>
            <ac:spMk id="19" creationId="{53AA89D1-0C70-46BB-8E35-5722A4B18A78}"/>
          </ac:spMkLst>
        </pc:spChg>
        <pc:spChg chg="add del">
          <ac:chgData name="Julio César Caro Cota" userId="3cd36ff71ab27381" providerId="LiveId" clId="{E469B6A8-FC97-4D35-A079-DC771D2108E9}" dt="2022-02-02T18:12:32.893" v="2814" actId="26606"/>
          <ac:spMkLst>
            <pc:docMk/>
            <pc:sldMk cId="512135563" sldId="262"/>
            <ac:spMk id="20" creationId="{8F23F8A3-8FD7-4779-8323-FDC26BE99889}"/>
          </ac:spMkLst>
        </pc:spChg>
        <pc:spChg chg="add del">
          <ac:chgData name="Julio César Caro Cota" userId="3cd36ff71ab27381" providerId="LiveId" clId="{E469B6A8-FC97-4D35-A079-DC771D2108E9}" dt="2022-02-02T18:12:32.893" v="2814" actId="26606"/>
          <ac:spMkLst>
            <pc:docMk/>
            <pc:sldMk cId="512135563" sldId="262"/>
            <ac:spMk id="21" creationId="{F605C4CC-A25C-416F-8333-7CB7DC97D870}"/>
          </ac:spMkLst>
        </pc:spChg>
        <pc:spChg chg="add del">
          <ac:chgData name="Julio César Caro Cota" userId="3cd36ff71ab27381" providerId="LiveId" clId="{E469B6A8-FC97-4D35-A079-DC771D2108E9}" dt="2022-02-02T18:12:32.893" v="2814" actId="26606"/>
          <ac:spMkLst>
            <pc:docMk/>
            <pc:sldMk cId="512135563" sldId="262"/>
            <ac:spMk id="22" creationId="{6E0EC36C-1F94-4FDD-873A-80A89BCB2DB3}"/>
          </ac:spMkLst>
        </pc:spChg>
        <pc:spChg chg="add del">
          <ac:chgData name="Julio César Caro Cota" userId="3cd36ff71ab27381" providerId="LiveId" clId="{E469B6A8-FC97-4D35-A079-DC771D2108E9}" dt="2022-02-02T18:13:34.719" v="2826" actId="26606"/>
          <ac:spMkLst>
            <pc:docMk/>
            <pc:sldMk cId="512135563" sldId="262"/>
            <ac:spMk id="23" creationId="{8F23F8A3-8FD7-4779-8323-FDC26BE99889}"/>
          </ac:spMkLst>
        </pc:spChg>
        <pc:spChg chg="add del">
          <ac:chgData name="Julio César Caro Cota" userId="3cd36ff71ab27381" providerId="LiveId" clId="{E469B6A8-FC97-4D35-A079-DC771D2108E9}" dt="2022-02-02T18:13:34.719" v="2826" actId="26606"/>
          <ac:spMkLst>
            <pc:docMk/>
            <pc:sldMk cId="512135563" sldId="262"/>
            <ac:spMk id="24" creationId="{F605C4CC-A25C-416F-8333-7CB7DC97D870}"/>
          </ac:spMkLst>
        </pc:spChg>
        <pc:spChg chg="add del">
          <ac:chgData name="Julio César Caro Cota" userId="3cd36ff71ab27381" providerId="LiveId" clId="{E469B6A8-FC97-4D35-A079-DC771D2108E9}" dt="2022-02-02T18:13:34.719" v="2826" actId="26606"/>
          <ac:spMkLst>
            <pc:docMk/>
            <pc:sldMk cId="512135563" sldId="262"/>
            <ac:spMk id="25" creationId="{BA395D4D-D313-43D9-A2FC-F7AAF57503A8}"/>
          </ac:spMkLst>
        </pc:spChg>
        <pc:spChg chg="add del mod">
          <ac:chgData name="Julio César Caro Cota" userId="3cd36ff71ab27381" providerId="LiveId" clId="{E469B6A8-FC97-4D35-A079-DC771D2108E9}" dt="2022-02-02T18:13:43.073" v="2828" actId="478"/>
          <ac:spMkLst>
            <pc:docMk/>
            <pc:sldMk cId="512135563" sldId="262"/>
            <ac:spMk id="27" creationId="{22FE35D6-5CDF-44A4-84EB-40BDBAA652D8}"/>
          </ac:spMkLst>
        </pc:spChg>
        <pc:spChg chg="add del mod ord">
          <ac:chgData name="Julio César Caro Cota" userId="3cd36ff71ab27381" providerId="LiveId" clId="{E469B6A8-FC97-4D35-A079-DC771D2108E9}" dt="2022-02-02T18:14:39.160" v="2832" actId="478"/>
          <ac:spMkLst>
            <pc:docMk/>
            <pc:sldMk cId="512135563" sldId="262"/>
            <ac:spMk id="28" creationId="{26C65E6A-DA56-47EC-B75C-4ACD4402D052}"/>
          </ac:spMkLst>
        </pc:spChg>
        <pc:spChg chg="add del mod">
          <ac:chgData name="Julio César Caro Cota" userId="3cd36ff71ab27381" providerId="LiveId" clId="{E469B6A8-FC97-4D35-A079-DC771D2108E9}" dt="2022-02-02T18:17:42.882" v="2986" actId="478"/>
          <ac:spMkLst>
            <pc:docMk/>
            <pc:sldMk cId="512135563" sldId="262"/>
            <ac:spMk id="29" creationId="{1F893DAD-0127-4832-B6A6-8135FD4C150E}"/>
          </ac:spMkLst>
        </pc:spChg>
        <pc:spChg chg="add mod">
          <ac:chgData name="Julio César Caro Cota" userId="3cd36ff71ab27381" providerId="LiveId" clId="{E469B6A8-FC97-4D35-A079-DC771D2108E9}" dt="2022-02-02T18:24:48.815" v="3124" actId="164"/>
          <ac:spMkLst>
            <pc:docMk/>
            <pc:sldMk cId="512135563" sldId="262"/>
            <ac:spMk id="30" creationId="{0130064D-FD26-4D4D-864C-B895CDD62F1E}"/>
          </ac:spMkLst>
        </pc:spChg>
        <pc:spChg chg="add mod">
          <ac:chgData name="Julio César Caro Cota" userId="3cd36ff71ab27381" providerId="LiveId" clId="{E469B6A8-FC97-4D35-A079-DC771D2108E9}" dt="2022-02-02T18:24:48.815" v="3124" actId="164"/>
          <ac:spMkLst>
            <pc:docMk/>
            <pc:sldMk cId="512135563" sldId="262"/>
            <ac:spMk id="31" creationId="{5011B01A-D5F6-4D90-BD90-4ED9A95E8807}"/>
          </ac:spMkLst>
        </pc:spChg>
        <pc:spChg chg="add mod">
          <ac:chgData name="Julio César Caro Cota" userId="3cd36ff71ab27381" providerId="LiveId" clId="{E469B6A8-FC97-4D35-A079-DC771D2108E9}" dt="2022-02-02T18:24:48.815" v="3124" actId="164"/>
          <ac:spMkLst>
            <pc:docMk/>
            <pc:sldMk cId="512135563" sldId="262"/>
            <ac:spMk id="32" creationId="{6612A1FC-56F0-43F7-A0E2-D50930DD1E2B}"/>
          </ac:spMkLst>
        </pc:spChg>
        <pc:spChg chg="add mod">
          <ac:chgData name="Julio César Caro Cota" userId="3cd36ff71ab27381" providerId="LiveId" clId="{E469B6A8-FC97-4D35-A079-DC771D2108E9}" dt="2022-02-02T18:29:01.425" v="3270" actId="255"/>
          <ac:spMkLst>
            <pc:docMk/>
            <pc:sldMk cId="512135563" sldId="262"/>
            <ac:spMk id="33" creationId="{8FA3D25B-880A-4311-A8D3-93F769E0EAF2}"/>
          </ac:spMkLst>
        </pc:spChg>
        <pc:spChg chg="add mod">
          <ac:chgData name="Julio César Caro Cota" userId="3cd36ff71ab27381" providerId="LiveId" clId="{E469B6A8-FC97-4D35-A079-DC771D2108E9}" dt="2022-02-02T18:38:48.672" v="3653" actId="14100"/>
          <ac:spMkLst>
            <pc:docMk/>
            <pc:sldMk cId="512135563" sldId="262"/>
            <ac:spMk id="35" creationId="{6DDF467C-426A-46A1-8D26-EF9BEB801D6A}"/>
          </ac:spMkLst>
        </pc:spChg>
        <pc:spChg chg="add del mod">
          <ac:chgData name="Julio César Caro Cota" userId="3cd36ff71ab27381" providerId="LiveId" clId="{E469B6A8-FC97-4D35-A079-DC771D2108E9}" dt="2022-02-02T18:33:17.263" v="3348" actId="478"/>
          <ac:spMkLst>
            <pc:docMk/>
            <pc:sldMk cId="512135563" sldId="262"/>
            <ac:spMk id="38" creationId="{7DDE32E0-7A33-4DA9-BCE2-0A551AD2DB55}"/>
          </ac:spMkLst>
        </pc:spChg>
        <pc:spChg chg="add mod">
          <ac:chgData name="Julio César Caro Cota" userId="3cd36ff71ab27381" providerId="LiveId" clId="{E469B6A8-FC97-4D35-A079-DC771D2108E9}" dt="2022-02-02T18:50:22.425" v="4040" actId="20577"/>
          <ac:spMkLst>
            <pc:docMk/>
            <pc:sldMk cId="512135563" sldId="262"/>
            <ac:spMk id="39" creationId="{B1AC2215-066C-44F9-9D12-BEDA0634F8EB}"/>
          </ac:spMkLst>
        </pc:spChg>
        <pc:grpChg chg="add mod">
          <ac:chgData name="Julio César Caro Cota" userId="3cd36ff71ab27381" providerId="LiveId" clId="{E469B6A8-FC97-4D35-A079-DC771D2108E9}" dt="2022-02-02T18:51:00.679" v="4193" actId="1038"/>
          <ac:grpSpMkLst>
            <pc:docMk/>
            <pc:sldMk cId="512135563" sldId="262"/>
            <ac:grpSpMk id="34" creationId="{527EFD10-DD3C-4DF1-A746-20334434F66B}"/>
          </ac:grpSpMkLst>
        </pc:grpChg>
        <pc:picChg chg="add del mod">
          <ac:chgData name="Julio César Caro Cota" userId="3cd36ff71ab27381" providerId="LiveId" clId="{E469B6A8-FC97-4D35-A079-DC771D2108E9}" dt="2022-02-02T18:03:29.672" v="2767"/>
          <ac:picMkLst>
            <pc:docMk/>
            <pc:sldMk cId="512135563" sldId="262"/>
            <ac:picMk id="8" creationId="{DC0E6EA1-B228-4A13-93BC-846D20FB28EC}"/>
          </ac:picMkLst>
        </pc:picChg>
        <pc:picChg chg="add del mod ord modCrop">
          <ac:chgData name="Julio César Caro Cota" userId="3cd36ff71ab27381" providerId="LiveId" clId="{E469B6A8-FC97-4D35-A079-DC771D2108E9}" dt="2022-02-04T00:56:37.935" v="25921" actId="1035"/>
          <ac:picMkLst>
            <pc:docMk/>
            <pc:sldMk cId="512135563" sldId="262"/>
            <ac:picMk id="10" creationId="{815C6F3B-F1B9-4238-8347-881FE6B079E6}"/>
          </ac:picMkLst>
        </pc:picChg>
        <pc:cxnChg chg="add del">
          <ac:chgData name="Julio César Caro Cota" userId="3cd36ff71ab27381" providerId="LiveId" clId="{E469B6A8-FC97-4D35-A079-DC771D2108E9}" dt="2022-02-02T17:52:44.775" v="2762" actId="26606"/>
          <ac:cxnSpMkLst>
            <pc:docMk/>
            <pc:sldMk cId="512135563" sldId="262"/>
            <ac:cxnSpMk id="13" creationId="{56020367-4FD5-4596-8E10-C5F095CD8DBF}"/>
          </ac:cxnSpMkLst>
        </pc:cxnChg>
        <pc:cxnChg chg="add mod">
          <ac:chgData name="Julio César Caro Cota" userId="3cd36ff71ab27381" providerId="LiveId" clId="{E469B6A8-FC97-4D35-A079-DC771D2108E9}" dt="2022-02-02T18:32:11.568" v="3288" actId="208"/>
          <ac:cxnSpMkLst>
            <pc:docMk/>
            <pc:sldMk cId="512135563" sldId="262"/>
            <ac:cxnSpMk id="37" creationId="{390FBFD7-F5CB-4E71-A662-E3418CE867A2}"/>
          </ac:cxnSpMkLst>
        </pc:cxnChg>
      </pc:sldChg>
      <pc:sldChg chg="new del">
        <pc:chgData name="Julio César Caro Cota" userId="3cd36ff71ab27381" providerId="LiveId" clId="{E469B6A8-FC97-4D35-A079-DC771D2108E9}" dt="2022-02-02T18:43:36.944" v="3724" actId="680"/>
        <pc:sldMkLst>
          <pc:docMk/>
          <pc:sldMk cId="213222883" sldId="263"/>
        </pc:sldMkLst>
      </pc:sldChg>
      <pc:sldChg chg="addSp delSp modSp add mod">
        <pc:chgData name="Julio César Caro Cota" userId="3cd36ff71ab27381" providerId="LiveId" clId="{E469B6A8-FC97-4D35-A079-DC771D2108E9}" dt="2022-02-03T17:48:29.111" v="25128" actId="20577"/>
        <pc:sldMkLst>
          <pc:docMk/>
          <pc:sldMk cId="3763766797" sldId="263"/>
        </pc:sldMkLst>
        <pc:spChg chg="add del mod">
          <ac:chgData name="Julio César Caro Cota" userId="3cd36ff71ab27381" providerId="LiveId" clId="{E469B6A8-FC97-4D35-A079-DC771D2108E9}" dt="2022-02-02T19:05:22.180" v="4360"/>
          <ac:spMkLst>
            <pc:docMk/>
            <pc:sldMk cId="3763766797" sldId="263"/>
            <ac:spMk id="3" creationId="{745CF125-2830-496C-96A8-A4808225E3DD}"/>
          </ac:spMkLst>
        </pc:spChg>
        <pc:spChg chg="add del mod">
          <ac:chgData name="Julio César Caro Cota" userId="3cd36ff71ab27381" providerId="LiveId" clId="{E469B6A8-FC97-4D35-A079-DC771D2108E9}" dt="2022-02-02T19:13:58.743" v="4365"/>
          <ac:spMkLst>
            <pc:docMk/>
            <pc:sldMk cId="3763766797" sldId="263"/>
            <ac:spMk id="8" creationId="{26C8B209-383B-4B40-B6F1-0C73DB7F7C0D}"/>
          </ac:spMkLst>
        </pc:spChg>
        <pc:spChg chg="add del mod">
          <ac:chgData name="Julio César Caro Cota" userId="3cd36ff71ab27381" providerId="LiveId" clId="{E469B6A8-FC97-4D35-A079-DC771D2108E9}" dt="2022-02-02T19:47:02.861" v="4840" actId="478"/>
          <ac:spMkLst>
            <pc:docMk/>
            <pc:sldMk cId="3763766797" sldId="263"/>
            <ac:spMk id="12" creationId="{3DD9CA80-D570-414A-A2DB-8FB89D5C9B7D}"/>
          </ac:spMkLst>
        </pc:spChg>
        <pc:spChg chg="add del mod">
          <ac:chgData name="Julio César Caro Cota" userId="3cd36ff71ab27381" providerId="LiveId" clId="{E469B6A8-FC97-4D35-A079-DC771D2108E9}" dt="2022-02-02T19:47:11.183" v="4842" actId="478"/>
          <ac:spMkLst>
            <pc:docMk/>
            <pc:sldMk cId="3763766797" sldId="263"/>
            <ac:spMk id="13" creationId="{52805E97-2DD2-48F7-A97C-F93B08B9CFF0}"/>
          </ac:spMkLst>
        </pc:spChg>
        <pc:spChg chg="add mod">
          <ac:chgData name="Julio César Caro Cota" userId="3cd36ff71ab27381" providerId="LiveId" clId="{E469B6A8-FC97-4D35-A079-DC771D2108E9}" dt="2022-02-03T17:48:29.111" v="25128" actId="20577"/>
          <ac:spMkLst>
            <pc:docMk/>
            <pc:sldMk cId="3763766797" sldId="263"/>
            <ac:spMk id="20" creationId="{5B5F5603-4D9D-473F-8CA1-C40D5247266F}"/>
          </ac:spMkLst>
        </pc:spChg>
        <pc:spChg chg="add mod">
          <ac:chgData name="Julio César Caro Cota" userId="3cd36ff71ab27381" providerId="LiveId" clId="{E469B6A8-FC97-4D35-A079-DC771D2108E9}" dt="2022-02-02T19:48:06.078" v="4884" actId="207"/>
          <ac:spMkLst>
            <pc:docMk/>
            <pc:sldMk cId="3763766797" sldId="263"/>
            <ac:spMk id="21" creationId="{0B72F28F-5DAB-48E3-9D8C-CB03145342CD}"/>
          </ac:spMkLst>
        </pc:spChg>
        <pc:spChg chg="mod">
          <ac:chgData name="Julio César Caro Cota" userId="3cd36ff71ab27381" providerId="LiveId" clId="{E469B6A8-FC97-4D35-A079-DC771D2108E9}" dt="2022-02-02T19:31:37.537" v="4628" actId="20577"/>
          <ac:spMkLst>
            <pc:docMk/>
            <pc:sldMk cId="3763766797" sldId="263"/>
            <ac:spMk id="39" creationId="{B1AC2215-066C-44F9-9D12-BEDA0634F8EB}"/>
          </ac:spMkLst>
        </pc:spChg>
        <pc:picChg chg="add del mod">
          <ac:chgData name="Julio César Caro Cota" userId="3cd36ff71ab27381" providerId="LiveId" clId="{E469B6A8-FC97-4D35-A079-DC771D2108E9}" dt="2022-02-02T19:05:25.450" v="4364" actId="478"/>
          <ac:picMkLst>
            <pc:docMk/>
            <pc:sldMk cId="3763766797" sldId="263"/>
            <ac:picMk id="6" creationId="{7B988F49-F846-4953-93E3-C8F2A8254120}"/>
          </ac:picMkLst>
        </pc:picChg>
        <pc:picChg chg="del">
          <ac:chgData name="Julio César Caro Cota" userId="3cd36ff71ab27381" providerId="LiveId" clId="{E469B6A8-FC97-4D35-A079-DC771D2108E9}" dt="2022-02-02T19:05:00.156" v="4359" actId="478"/>
          <ac:picMkLst>
            <pc:docMk/>
            <pc:sldMk cId="3763766797" sldId="263"/>
            <ac:picMk id="10" creationId="{815C6F3B-F1B9-4238-8347-881FE6B079E6}"/>
          </ac:picMkLst>
        </pc:picChg>
        <pc:picChg chg="add mod ord modCrop">
          <ac:chgData name="Julio César Caro Cota" userId="3cd36ff71ab27381" providerId="LiveId" clId="{E469B6A8-FC97-4D35-A079-DC771D2108E9}" dt="2022-02-02T19:16:08.983" v="4427" actId="1038"/>
          <ac:picMkLst>
            <pc:docMk/>
            <pc:sldMk cId="3763766797" sldId="263"/>
            <ac:picMk id="11" creationId="{69749EDA-C58C-46C1-9012-0922BCAB9162}"/>
          </ac:picMkLst>
        </pc:picChg>
      </pc:sldChg>
      <pc:sldChg chg="addSp modSp add mod ord chgLayout">
        <pc:chgData name="Julio César Caro Cota" userId="3cd36ff71ab27381" providerId="LiveId" clId="{E469B6A8-FC97-4D35-A079-DC771D2108E9}" dt="2022-02-02T20:53:02.370" v="6772" actId="20577"/>
        <pc:sldMkLst>
          <pc:docMk/>
          <pc:sldMk cId="1731877438" sldId="264"/>
        </pc:sldMkLst>
        <pc:spChg chg="add mod ord">
          <ac:chgData name="Julio César Caro Cota" userId="3cd36ff71ab27381" providerId="LiveId" clId="{E469B6A8-FC97-4D35-A079-DC771D2108E9}" dt="2022-02-02T20:53:02.370" v="6772" actId="20577"/>
          <ac:spMkLst>
            <pc:docMk/>
            <pc:sldMk cId="1731877438" sldId="264"/>
            <ac:spMk id="2" creationId="{94A93295-290E-485C-8613-D2006FBF0A98}"/>
          </ac:spMkLst>
        </pc:spChg>
        <pc:spChg chg="mod ord">
          <ac:chgData name="Julio César Caro Cota" userId="3cd36ff71ab27381" providerId="LiveId" clId="{E469B6A8-FC97-4D35-A079-DC771D2108E9}" dt="2022-02-02T20:16:12.028" v="5032" actId="700"/>
          <ac:spMkLst>
            <pc:docMk/>
            <pc:sldMk cId="1731877438" sldId="264"/>
            <ac:spMk id="4" creationId="{D4AFDEFB-32CE-4CE4-9DF0-F824ECA18745}"/>
          </ac:spMkLst>
        </pc:spChg>
        <pc:spChg chg="mod ord">
          <ac:chgData name="Julio César Caro Cota" userId="3cd36ff71ab27381" providerId="LiveId" clId="{E469B6A8-FC97-4D35-A079-DC771D2108E9}" dt="2022-02-02T20:16:12.028" v="5032" actId="700"/>
          <ac:spMkLst>
            <pc:docMk/>
            <pc:sldMk cId="1731877438" sldId="264"/>
            <ac:spMk id="7" creationId="{95874C29-D5DC-4B17-9E8C-B98579D7998B}"/>
          </ac:spMkLst>
        </pc:spChg>
      </pc:sldChg>
      <pc:sldChg chg="addSp delSp modSp new mod modClrScheme chgLayout">
        <pc:chgData name="Julio César Caro Cota" userId="3cd36ff71ab27381" providerId="LiveId" clId="{E469B6A8-FC97-4D35-A079-DC771D2108E9}" dt="2022-02-03T16:56:16.482" v="24799" actId="20577"/>
        <pc:sldMkLst>
          <pc:docMk/>
          <pc:sldMk cId="3294983289" sldId="265"/>
        </pc:sldMkLst>
        <pc:spChg chg="del mod ord">
          <ac:chgData name="Julio César Caro Cota" userId="3cd36ff71ab27381" providerId="LiveId" clId="{E469B6A8-FC97-4D35-A079-DC771D2108E9}" dt="2022-02-02T19:50:06.843" v="4941" actId="700"/>
          <ac:spMkLst>
            <pc:docMk/>
            <pc:sldMk cId="3294983289" sldId="265"/>
            <ac:spMk id="2" creationId="{E1D4C907-6D05-44B6-8137-AB6C0A32AE90}"/>
          </ac:spMkLst>
        </pc:spChg>
        <pc:spChg chg="del mod ord">
          <ac:chgData name="Julio César Caro Cota" userId="3cd36ff71ab27381" providerId="LiveId" clId="{E469B6A8-FC97-4D35-A079-DC771D2108E9}" dt="2022-02-02T19:50:06.843" v="4941" actId="700"/>
          <ac:spMkLst>
            <pc:docMk/>
            <pc:sldMk cId="3294983289" sldId="265"/>
            <ac:spMk id="3" creationId="{0EF19B4B-AD7B-447D-B79F-2590C227A898}"/>
          </ac:spMkLst>
        </pc:spChg>
        <pc:spChg chg="mod ord">
          <ac:chgData name="Julio César Caro Cota" userId="3cd36ff71ab27381" providerId="LiveId" clId="{E469B6A8-FC97-4D35-A079-DC771D2108E9}" dt="2022-02-03T00:52:21.921" v="12460" actId="700"/>
          <ac:spMkLst>
            <pc:docMk/>
            <pc:sldMk cId="3294983289" sldId="265"/>
            <ac:spMk id="4" creationId="{2D266644-793E-4F22-806E-BF5764BA69CD}"/>
          </ac:spMkLst>
        </pc:spChg>
        <pc:spChg chg="add mod ord">
          <ac:chgData name="Julio César Caro Cota" userId="3cd36ff71ab27381" providerId="LiveId" clId="{E469B6A8-FC97-4D35-A079-DC771D2108E9}" dt="2022-02-03T00:52:21.921" v="12460" actId="700"/>
          <ac:spMkLst>
            <pc:docMk/>
            <pc:sldMk cId="3294983289" sldId="265"/>
            <ac:spMk id="5" creationId="{54B5ADA3-24DF-4968-B3DB-38334D992A7F}"/>
          </ac:spMkLst>
        </pc:spChg>
        <pc:spChg chg="add mod ord">
          <ac:chgData name="Julio César Caro Cota" userId="3cd36ff71ab27381" providerId="LiveId" clId="{E469B6A8-FC97-4D35-A079-DC771D2108E9}" dt="2022-02-03T16:56:16.482" v="24799" actId="20577"/>
          <ac:spMkLst>
            <pc:docMk/>
            <pc:sldMk cId="3294983289" sldId="265"/>
            <ac:spMk id="6" creationId="{E07925B3-B309-4565-BC55-CDDED114A769}"/>
          </ac:spMkLst>
        </pc:spChg>
        <pc:graphicFrameChg chg="add mod">
          <ac:chgData name="Julio César Caro Cota" userId="3cd36ff71ab27381" providerId="LiveId" clId="{E469B6A8-FC97-4D35-A079-DC771D2108E9}" dt="2022-02-03T00:52:35.652" v="12471" actId="1037"/>
          <ac:graphicFrameMkLst>
            <pc:docMk/>
            <pc:sldMk cId="3294983289" sldId="265"/>
            <ac:graphicFrameMk id="7" creationId="{362A0933-2581-409C-8300-68B8EEF2867A}"/>
          </ac:graphicFrameMkLst>
        </pc:graphicFrameChg>
        <pc:graphicFrameChg chg="add del mod ord">
          <ac:chgData name="Julio César Caro Cota" userId="3cd36ff71ab27381" providerId="LiveId" clId="{E469B6A8-FC97-4D35-A079-DC771D2108E9}" dt="2022-02-02T20:40:27.761" v="6122" actId="21"/>
          <ac:graphicFrameMkLst>
            <pc:docMk/>
            <pc:sldMk cId="3294983289" sldId="265"/>
            <ac:graphicFrameMk id="8" creationId="{16D7CFF6-1243-49DB-BBAC-B99651AE0E86}"/>
          </ac:graphicFrameMkLst>
        </pc:graphicFrameChg>
        <pc:graphicFrameChg chg="add mod ord">
          <ac:chgData name="Julio César Caro Cota" userId="3cd36ff71ab27381" providerId="LiveId" clId="{E469B6A8-FC97-4D35-A079-DC771D2108E9}" dt="2022-02-03T00:52:35.652" v="12471" actId="1037"/>
          <ac:graphicFrameMkLst>
            <pc:docMk/>
            <pc:sldMk cId="3294983289" sldId="265"/>
            <ac:graphicFrameMk id="9" creationId="{D39A7024-F964-42F1-9965-B4FC3AE6BD3B}"/>
          </ac:graphicFrameMkLst>
        </pc:graphicFrameChg>
      </pc:sldChg>
      <pc:sldChg chg="addSp delSp modSp new mod">
        <pc:chgData name="Julio César Caro Cota" userId="3cd36ff71ab27381" providerId="LiveId" clId="{E469B6A8-FC97-4D35-A079-DC771D2108E9}" dt="2022-02-03T16:57:09.415" v="24800" actId="20577"/>
        <pc:sldMkLst>
          <pc:docMk/>
          <pc:sldMk cId="1355071211" sldId="266"/>
        </pc:sldMkLst>
        <pc:spChg chg="mod">
          <ac:chgData name="Julio César Caro Cota" userId="3cd36ff71ab27381" providerId="LiveId" clId="{E469B6A8-FC97-4D35-A079-DC771D2108E9}" dt="2022-02-02T22:14:00.558" v="7198" actId="20577"/>
          <ac:spMkLst>
            <pc:docMk/>
            <pc:sldMk cId="1355071211" sldId="266"/>
            <ac:spMk id="2" creationId="{EA9E0464-FC2F-4C5F-B5FC-97B9B7DBA815}"/>
          </ac:spMkLst>
        </pc:spChg>
        <pc:spChg chg="mod">
          <ac:chgData name="Julio César Caro Cota" userId="3cd36ff71ab27381" providerId="LiveId" clId="{E469B6A8-FC97-4D35-A079-DC771D2108E9}" dt="2022-02-03T16:57:09.415" v="24800" actId="20577"/>
          <ac:spMkLst>
            <pc:docMk/>
            <pc:sldMk cId="1355071211" sldId="266"/>
            <ac:spMk id="3" creationId="{11027557-569D-412F-A730-A9F53850453B}"/>
          </ac:spMkLst>
        </pc:spChg>
        <pc:spChg chg="add del">
          <ac:chgData name="Julio César Caro Cota" userId="3cd36ff71ab27381" providerId="LiveId" clId="{E469B6A8-FC97-4D35-A079-DC771D2108E9}" dt="2022-02-02T20:44:33.664" v="6256" actId="22"/>
          <ac:spMkLst>
            <pc:docMk/>
            <pc:sldMk cId="1355071211" sldId="266"/>
            <ac:spMk id="6" creationId="{D012A3E2-3D2F-40D6-9F68-312B27E9AA65}"/>
          </ac:spMkLst>
        </pc:spChg>
        <pc:spChg chg="add del">
          <ac:chgData name="Julio César Caro Cota" userId="3cd36ff71ab27381" providerId="LiveId" clId="{E469B6A8-FC97-4D35-A079-DC771D2108E9}" dt="2022-02-02T22:25:16.938" v="7703" actId="22"/>
          <ac:spMkLst>
            <pc:docMk/>
            <pc:sldMk cId="1355071211" sldId="266"/>
            <ac:spMk id="13" creationId="{E0029D81-E5D5-45AD-B998-99AD0B847000}"/>
          </ac:spMkLst>
        </pc:spChg>
        <pc:spChg chg="add mod">
          <ac:chgData name="Julio César Caro Cota" userId="3cd36ff71ab27381" providerId="LiveId" clId="{E469B6A8-FC97-4D35-A079-DC771D2108E9}" dt="2022-02-02T22:35:34.660" v="7801" actId="1076"/>
          <ac:spMkLst>
            <pc:docMk/>
            <pc:sldMk cId="1355071211" sldId="266"/>
            <ac:spMk id="25" creationId="{B074A4F8-44CD-4BCA-9269-F94648338C95}"/>
          </ac:spMkLst>
        </pc:spChg>
        <pc:spChg chg="add mod">
          <ac:chgData name="Julio César Caro Cota" userId="3cd36ff71ab27381" providerId="LiveId" clId="{E469B6A8-FC97-4D35-A079-DC771D2108E9}" dt="2022-02-02T22:36:02.166" v="7808" actId="1076"/>
          <ac:spMkLst>
            <pc:docMk/>
            <pc:sldMk cId="1355071211" sldId="266"/>
            <ac:spMk id="26" creationId="{7F5B95F6-D478-4716-AB2C-C9B66576005B}"/>
          </ac:spMkLst>
        </pc:spChg>
        <pc:spChg chg="add mod">
          <ac:chgData name="Julio César Caro Cota" userId="3cd36ff71ab27381" providerId="LiveId" clId="{E469B6A8-FC97-4D35-A079-DC771D2108E9}" dt="2022-02-02T22:36:14.104" v="7812" actId="1076"/>
          <ac:spMkLst>
            <pc:docMk/>
            <pc:sldMk cId="1355071211" sldId="266"/>
            <ac:spMk id="27" creationId="{CEC0A887-C7D1-4E72-9877-A9ED830FDB2C}"/>
          </ac:spMkLst>
        </pc:spChg>
        <pc:spChg chg="add mod">
          <ac:chgData name="Julio César Caro Cota" userId="3cd36ff71ab27381" providerId="LiveId" clId="{E469B6A8-FC97-4D35-A079-DC771D2108E9}" dt="2022-02-02T22:36:39.134" v="7816" actId="1076"/>
          <ac:spMkLst>
            <pc:docMk/>
            <pc:sldMk cId="1355071211" sldId="266"/>
            <ac:spMk id="28" creationId="{EE92B1D5-E38E-4AB5-BEF0-44FE4CF63C99}"/>
          </ac:spMkLst>
        </pc:spChg>
        <pc:spChg chg="add mod">
          <ac:chgData name="Julio César Caro Cota" userId="3cd36ff71ab27381" providerId="LiveId" clId="{E469B6A8-FC97-4D35-A079-DC771D2108E9}" dt="2022-02-02T22:37:10.920" v="7833" actId="1076"/>
          <ac:spMkLst>
            <pc:docMk/>
            <pc:sldMk cId="1355071211" sldId="266"/>
            <ac:spMk id="29" creationId="{77E12C9D-DD92-4F77-A798-4F8A767336C7}"/>
          </ac:spMkLst>
        </pc:spChg>
        <pc:graphicFrameChg chg="add del mod">
          <ac:chgData name="Julio César Caro Cota" userId="3cd36ff71ab27381" providerId="LiveId" clId="{E469B6A8-FC97-4D35-A079-DC771D2108E9}" dt="2022-02-02T22:22:35.220" v="7580" actId="478"/>
          <ac:graphicFrameMkLst>
            <pc:docMk/>
            <pc:sldMk cId="1355071211" sldId="266"/>
            <ac:graphicFrameMk id="7" creationId="{3AA83763-30F9-4721-ABAC-A781AB802896}"/>
          </ac:graphicFrameMkLst>
        </pc:graphicFrameChg>
        <pc:graphicFrameChg chg="add del mod">
          <ac:chgData name="Julio César Caro Cota" userId="3cd36ff71ab27381" providerId="LiveId" clId="{E469B6A8-FC97-4D35-A079-DC771D2108E9}" dt="2022-02-02T22:28:26.772" v="7753" actId="478"/>
          <ac:graphicFrameMkLst>
            <pc:docMk/>
            <pc:sldMk cId="1355071211" sldId="266"/>
            <ac:graphicFrameMk id="18" creationId="{515ECB29-8FE8-431B-924E-E7AD35972E57}"/>
          </ac:graphicFrameMkLst>
        </pc:graphicFrameChg>
        <pc:graphicFrameChg chg="add del mod">
          <ac:chgData name="Julio César Caro Cota" userId="3cd36ff71ab27381" providerId="LiveId" clId="{E469B6A8-FC97-4D35-A079-DC771D2108E9}" dt="2022-02-02T22:28:35.379" v="7755" actId="478"/>
          <ac:graphicFrameMkLst>
            <pc:docMk/>
            <pc:sldMk cId="1355071211" sldId="266"/>
            <ac:graphicFrameMk id="19" creationId="{143CBC48-163A-4356-BB07-2FB2490D0162}"/>
          </ac:graphicFrameMkLst>
        </pc:graphicFrameChg>
        <pc:graphicFrameChg chg="add del mod">
          <ac:chgData name="Julio César Caro Cota" userId="3cd36ff71ab27381" providerId="LiveId" clId="{E469B6A8-FC97-4D35-A079-DC771D2108E9}" dt="2022-02-02T22:28:56.594" v="7757" actId="478"/>
          <ac:graphicFrameMkLst>
            <pc:docMk/>
            <pc:sldMk cId="1355071211" sldId="266"/>
            <ac:graphicFrameMk id="20" creationId="{D9139A82-1F58-45BF-8017-D1A444AD6ABC}"/>
          </ac:graphicFrameMkLst>
        </pc:graphicFrameChg>
        <pc:picChg chg="add mod">
          <ac:chgData name="Julio César Caro Cota" userId="3cd36ff71ab27381" providerId="LiveId" clId="{E469B6A8-FC97-4D35-A079-DC771D2108E9}" dt="2022-02-02T22:24:54.744" v="7701" actId="1076"/>
          <ac:picMkLst>
            <pc:docMk/>
            <pc:sldMk cId="1355071211" sldId="266"/>
            <ac:picMk id="9" creationId="{5A88D2AE-DC5A-49FF-8764-663178E0D273}"/>
          </ac:picMkLst>
        </pc:picChg>
        <pc:picChg chg="add mod modCrop">
          <ac:chgData name="Julio César Caro Cota" userId="3cd36ff71ab27381" providerId="LiveId" clId="{E469B6A8-FC97-4D35-A079-DC771D2108E9}" dt="2022-02-02T22:31:48.980" v="7772" actId="1076"/>
          <ac:picMkLst>
            <pc:docMk/>
            <pc:sldMk cId="1355071211" sldId="266"/>
            <ac:picMk id="11" creationId="{C283BC2F-2C58-4438-9D27-6A323BA8E499}"/>
          </ac:picMkLst>
        </pc:picChg>
        <pc:picChg chg="add mod">
          <ac:chgData name="Julio César Caro Cota" userId="3cd36ff71ab27381" providerId="LiveId" clId="{E469B6A8-FC97-4D35-A079-DC771D2108E9}" dt="2022-02-02T22:31:52.696" v="7773" actId="1076"/>
          <ac:picMkLst>
            <pc:docMk/>
            <pc:sldMk cId="1355071211" sldId="266"/>
            <ac:picMk id="15" creationId="{83B7998D-A106-4476-AB37-1A1C6E0D21D3}"/>
          </ac:picMkLst>
        </pc:picChg>
        <pc:picChg chg="add mod modCrop">
          <ac:chgData name="Julio César Caro Cota" userId="3cd36ff71ab27381" providerId="LiveId" clId="{E469B6A8-FC97-4D35-A079-DC771D2108E9}" dt="2022-02-02T22:32:12.957" v="7775" actId="732"/>
          <ac:picMkLst>
            <pc:docMk/>
            <pc:sldMk cId="1355071211" sldId="266"/>
            <ac:picMk id="17" creationId="{03C8A28A-B70A-4285-9E80-627ACCC59361}"/>
          </ac:picMkLst>
        </pc:picChg>
        <pc:picChg chg="add mod">
          <ac:chgData name="Julio César Caro Cota" userId="3cd36ff71ab27381" providerId="LiveId" clId="{E469B6A8-FC97-4D35-A079-DC771D2108E9}" dt="2022-02-02T22:31:55.086" v="7774" actId="1076"/>
          <ac:picMkLst>
            <pc:docMk/>
            <pc:sldMk cId="1355071211" sldId="266"/>
            <ac:picMk id="22" creationId="{31EF0EB2-44BD-4EE0-A190-9DA392812007}"/>
          </ac:picMkLst>
        </pc:picChg>
        <pc:picChg chg="add del mod">
          <ac:chgData name="Julio César Caro Cota" userId="3cd36ff71ab27381" providerId="LiveId" clId="{E469B6A8-FC97-4D35-A079-DC771D2108E9}" dt="2022-02-02T22:31:12.074" v="7767" actId="478"/>
          <ac:picMkLst>
            <pc:docMk/>
            <pc:sldMk cId="1355071211" sldId="266"/>
            <ac:picMk id="24" creationId="{F1AAF1B4-F381-4F68-9C0B-66478D16CDCE}"/>
          </ac:picMkLst>
        </pc:picChg>
      </pc:sldChg>
      <pc:sldChg chg="addSp delSp modSp new mod">
        <pc:chgData name="Julio César Caro Cota" userId="3cd36ff71ab27381" providerId="LiveId" clId="{E469B6A8-FC97-4D35-A079-DC771D2108E9}" dt="2022-02-03T20:02:09.641" v="25269" actId="20577"/>
        <pc:sldMkLst>
          <pc:docMk/>
          <pc:sldMk cId="452191675" sldId="267"/>
        </pc:sldMkLst>
        <pc:spChg chg="mod">
          <ac:chgData name="Julio César Caro Cota" userId="3cd36ff71ab27381" providerId="LiveId" clId="{E469B6A8-FC97-4D35-A079-DC771D2108E9}" dt="2022-02-02T20:59:42.474" v="7145" actId="20577"/>
          <ac:spMkLst>
            <pc:docMk/>
            <pc:sldMk cId="452191675" sldId="267"/>
            <ac:spMk id="2" creationId="{AAFA0AAE-7127-454C-807E-D83271A44DBA}"/>
          </ac:spMkLst>
        </pc:spChg>
        <pc:spChg chg="del">
          <ac:chgData name="Julio César Caro Cota" userId="3cd36ff71ab27381" providerId="LiveId" clId="{E469B6A8-FC97-4D35-A079-DC771D2108E9}" dt="2022-02-02T22:49:07.457" v="8042" actId="3680"/>
          <ac:spMkLst>
            <pc:docMk/>
            <pc:sldMk cId="452191675" sldId="267"/>
            <ac:spMk id="3" creationId="{E1FCD1BC-332B-4FDA-8463-7CE6857D4D12}"/>
          </ac:spMkLst>
        </pc:spChg>
        <pc:graphicFrameChg chg="add mod ord modGraphic">
          <ac:chgData name="Julio César Caro Cota" userId="3cd36ff71ab27381" providerId="LiveId" clId="{E469B6A8-FC97-4D35-A079-DC771D2108E9}" dt="2022-02-03T20:02:09.641" v="25269" actId="20577"/>
          <ac:graphicFrameMkLst>
            <pc:docMk/>
            <pc:sldMk cId="452191675" sldId="267"/>
            <ac:graphicFrameMk id="5" creationId="{9011F5FD-2B5C-4B91-BEE9-67E73964EE10}"/>
          </ac:graphicFrameMkLst>
        </pc:graphicFrameChg>
        <pc:picChg chg="add mod">
          <ac:chgData name="Julio César Caro Cota" userId="3cd36ff71ab27381" providerId="LiveId" clId="{E469B6A8-FC97-4D35-A079-DC771D2108E9}" dt="2022-02-02T23:20:08.538" v="9272" actId="1038"/>
          <ac:picMkLst>
            <pc:docMk/>
            <pc:sldMk cId="452191675" sldId="267"/>
            <ac:picMk id="7" creationId="{55938596-905B-4044-8BD1-100EBCF41454}"/>
          </ac:picMkLst>
        </pc:picChg>
        <pc:picChg chg="add mod modCrop">
          <ac:chgData name="Julio César Caro Cota" userId="3cd36ff71ab27381" providerId="LiveId" clId="{E469B6A8-FC97-4D35-A079-DC771D2108E9}" dt="2022-02-02T23:20:08.538" v="9272" actId="1038"/>
          <ac:picMkLst>
            <pc:docMk/>
            <pc:sldMk cId="452191675" sldId="267"/>
            <ac:picMk id="9" creationId="{99119B3D-CD88-4A7E-987E-393134F5E8BB}"/>
          </ac:picMkLst>
        </pc:picChg>
        <pc:picChg chg="add mod">
          <ac:chgData name="Julio César Caro Cota" userId="3cd36ff71ab27381" providerId="LiveId" clId="{E469B6A8-FC97-4D35-A079-DC771D2108E9}" dt="2022-02-02T23:20:08.538" v="9272" actId="1038"/>
          <ac:picMkLst>
            <pc:docMk/>
            <pc:sldMk cId="452191675" sldId="267"/>
            <ac:picMk id="11" creationId="{1B61E321-07D8-4D6E-868D-27EBDEC0E01D}"/>
          </ac:picMkLst>
        </pc:picChg>
        <pc:picChg chg="add del mod">
          <ac:chgData name="Julio César Caro Cota" userId="3cd36ff71ab27381" providerId="LiveId" clId="{E469B6A8-FC97-4D35-A079-DC771D2108E9}" dt="2022-02-02T23:18:14.930" v="9226" actId="478"/>
          <ac:picMkLst>
            <pc:docMk/>
            <pc:sldMk cId="452191675" sldId="267"/>
            <ac:picMk id="13" creationId="{19DFB26D-0FB0-4CFC-A0FD-31D1F176A2C8}"/>
          </ac:picMkLst>
        </pc:picChg>
        <pc:picChg chg="add mod modCrop">
          <ac:chgData name="Julio César Caro Cota" userId="3cd36ff71ab27381" providerId="LiveId" clId="{E469B6A8-FC97-4D35-A079-DC771D2108E9}" dt="2022-02-02T23:20:08.538" v="9272" actId="1038"/>
          <ac:picMkLst>
            <pc:docMk/>
            <pc:sldMk cId="452191675" sldId="267"/>
            <ac:picMk id="15" creationId="{44155B7F-DFE5-4F23-AF74-7FDE65A905B9}"/>
          </ac:picMkLst>
        </pc:picChg>
        <pc:picChg chg="add del mod">
          <ac:chgData name="Julio César Caro Cota" userId="3cd36ff71ab27381" providerId="LiveId" clId="{E469B6A8-FC97-4D35-A079-DC771D2108E9}" dt="2022-02-02T23:20:56.216" v="9274" actId="478"/>
          <ac:picMkLst>
            <pc:docMk/>
            <pc:sldMk cId="452191675" sldId="267"/>
            <ac:picMk id="17" creationId="{55488F93-78A3-405A-9784-97DACD557B9F}"/>
          </ac:picMkLst>
        </pc:picChg>
        <pc:picChg chg="add mod modCrop">
          <ac:chgData name="Julio César Caro Cota" userId="3cd36ff71ab27381" providerId="LiveId" clId="{E469B6A8-FC97-4D35-A079-DC771D2108E9}" dt="2022-02-02T23:23:19.640" v="9330" actId="1037"/>
          <ac:picMkLst>
            <pc:docMk/>
            <pc:sldMk cId="452191675" sldId="267"/>
            <ac:picMk id="19" creationId="{DEEB2096-DF5B-4997-BAB6-746E71EFE22A}"/>
          </ac:picMkLst>
        </pc:picChg>
        <pc:picChg chg="add mod modCrop">
          <ac:chgData name="Julio César Caro Cota" userId="3cd36ff71ab27381" providerId="LiveId" clId="{E469B6A8-FC97-4D35-A079-DC771D2108E9}" dt="2022-02-02T23:23:19.640" v="9330" actId="1037"/>
          <ac:picMkLst>
            <pc:docMk/>
            <pc:sldMk cId="452191675" sldId="267"/>
            <ac:picMk id="21" creationId="{A40145D8-87F1-4271-9777-2DDD3755C544}"/>
          </ac:picMkLst>
        </pc:picChg>
        <pc:picChg chg="add mod">
          <ac:chgData name="Julio César Caro Cota" userId="3cd36ff71ab27381" providerId="LiveId" clId="{E469B6A8-FC97-4D35-A079-DC771D2108E9}" dt="2022-02-02T23:23:56.362" v="9337" actId="14100"/>
          <ac:picMkLst>
            <pc:docMk/>
            <pc:sldMk cId="452191675" sldId="267"/>
            <ac:picMk id="23" creationId="{495E3341-E59F-4822-982C-B5A5271203F3}"/>
          </ac:picMkLst>
        </pc:picChg>
        <pc:picChg chg="add mod">
          <ac:chgData name="Julio César Caro Cota" userId="3cd36ff71ab27381" providerId="LiveId" clId="{E469B6A8-FC97-4D35-A079-DC771D2108E9}" dt="2022-02-02T23:25:49.675" v="9372" actId="1076"/>
          <ac:picMkLst>
            <pc:docMk/>
            <pc:sldMk cId="452191675" sldId="267"/>
            <ac:picMk id="4098" creationId="{5550A72F-71B3-4353-A76F-C8E40B9F667B}"/>
          </ac:picMkLst>
        </pc:picChg>
      </pc:sldChg>
      <pc:sldChg chg="addSp delSp modSp add mod">
        <pc:chgData name="Julio César Caro Cota" userId="3cd36ff71ab27381" providerId="LiveId" clId="{E469B6A8-FC97-4D35-A079-DC771D2108E9}" dt="2022-02-03T17:16:55.747" v="24802" actId="113"/>
        <pc:sldMkLst>
          <pc:docMk/>
          <pc:sldMk cId="1118222421" sldId="268"/>
        </pc:sldMkLst>
        <pc:spChg chg="mod">
          <ac:chgData name="Julio César Caro Cota" userId="3cd36ff71ab27381" providerId="LiveId" clId="{E469B6A8-FC97-4D35-A079-DC771D2108E9}" dt="2022-02-03T17:16:55.747" v="24802" actId="113"/>
          <ac:spMkLst>
            <pc:docMk/>
            <pc:sldMk cId="1118222421" sldId="268"/>
            <ac:spMk id="3" creationId="{11027557-569D-412F-A730-A9F53850453B}"/>
          </ac:spMkLst>
        </pc:spChg>
        <pc:spChg chg="add mod">
          <ac:chgData name="Julio César Caro Cota" userId="3cd36ff71ab27381" providerId="LiveId" clId="{E469B6A8-FC97-4D35-A079-DC771D2108E9}" dt="2022-02-02T22:44:11.403" v="7955" actId="1037"/>
          <ac:spMkLst>
            <pc:docMk/>
            <pc:sldMk cId="1118222421" sldId="268"/>
            <ac:spMk id="8" creationId="{91786E18-0CA1-45E7-B278-675DEAF6695B}"/>
          </ac:spMkLst>
        </pc:spChg>
        <pc:graphicFrameChg chg="del mod">
          <ac:chgData name="Julio César Caro Cota" userId="3cd36ff71ab27381" providerId="LiveId" clId="{E469B6A8-FC97-4D35-A079-DC771D2108E9}" dt="2022-02-02T22:41:48.259" v="7854" actId="21"/>
          <ac:graphicFrameMkLst>
            <pc:docMk/>
            <pc:sldMk cId="1118222421" sldId="268"/>
            <ac:graphicFrameMk id="7" creationId="{3AA83763-30F9-4721-ABAC-A781AB802896}"/>
          </ac:graphicFrameMkLst>
        </pc:graphicFrameChg>
        <pc:picChg chg="add mod modCrop">
          <ac:chgData name="Julio César Caro Cota" userId="3cd36ff71ab27381" providerId="LiveId" clId="{E469B6A8-FC97-4D35-A079-DC771D2108E9}" dt="2022-02-02T22:44:11.403" v="7955" actId="1037"/>
          <ac:picMkLst>
            <pc:docMk/>
            <pc:sldMk cId="1118222421" sldId="268"/>
            <ac:picMk id="6" creationId="{AB2D67C5-31CA-4AA5-B570-719E73426E6D}"/>
          </ac:picMkLst>
        </pc:picChg>
      </pc:sldChg>
      <pc:sldChg chg="addSp delSp modSp new mod">
        <pc:chgData name="Julio César Caro Cota" userId="3cd36ff71ab27381" providerId="LiveId" clId="{E469B6A8-FC97-4D35-A079-DC771D2108E9}" dt="2022-02-03T17:31:40.232" v="25024" actId="6549"/>
        <pc:sldMkLst>
          <pc:docMk/>
          <pc:sldMk cId="1770121057" sldId="269"/>
        </pc:sldMkLst>
        <pc:spChg chg="mod">
          <ac:chgData name="Julio César Caro Cota" userId="3cd36ff71ab27381" providerId="LiveId" clId="{E469B6A8-FC97-4D35-A079-DC771D2108E9}" dt="2022-02-02T23:33:05.504" v="9374"/>
          <ac:spMkLst>
            <pc:docMk/>
            <pc:sldMk cId="1770121057" sldId="269"/>
            <ac:spMk id="2" creationId="{23FB099F-06D0-4CBC-8147-6B2B16063386}"/>
          </ac:spMkLst>
        </pc:spChg>
        <pc:spChg chg="del">
          <ac:chgData name="Julio César Caro Cota" userId="3cd36ff71ab27381" providerId="LiveId" clId="{E469B6A8-FC97-4D35-A079-DC771D2108E9}" dt="2022-02-02T23:33:13.200" v="9375" actId="3680"/>
          <ac:spMkLst>
            <pc:docMk/>
            <pc:sldMk cId="1770121057" sldId="269"/>
            <ac:spMk id="3" creationId="{F4AEE960-1B11-4024-BAFE-4DEBCE60857F}"/>
          </ac:spMkLst>
        </pc:spChg>
        <pc:graphicFrameChg chg="add mod ord modGraphic">
          <ac:chgData name="Julio César Caro Cota" userId="3cd36ff71ab27381" providerId="LiveId" clId="{E469B6A8-FC97-4D35-A079-DC771D2108E9}" dt="2022-02-03T17:31:40.232" v="25024" actId="6549"/>
          <ac:graphicFrameMkLst>
            <pc:docMk/>
            <pc:sldMk cId="1770121057" sldId="269"/>
            <ac:graphicFrameMk id="5" creationId="{C957EA0D-B2E2-471B-BD19-AB81028F3795}"/>
          </ac:graphicFrameMkLst>
        </pc:graphicFrameChg>
      </pc:sldChg>
      <pc:sldChg chg="addSp delSp modSp new mod">
        <pc:chgData name="Julio César Caro Cota" userId="3cd36ff71ab27381" providerId="LiveId" clId="{E469B6A8-FC97-4D35-A079-DC771D2108E9}" dt="2022-02-03T00:09:42.245" v="11131" actId="1036"/>
        <pc:sldMkLst>
          <pc:docMk/>
          <pc:sldMk cId="2750936328" sldId="270"/>
        </pc:sldMkLst>
        <pc:spChg chg="mod">
          <ac:chgData name="Julio César Caro Cota" userId="3cd36ff71ab27381" providerId="LiveId" clId="{E469B6A8-FC97-4D35-A079-DC771D2108E9}" dt="2022-02-02T23:55:00.840" v="10934" actId="20577"/>
          <ac:spMkLst>
            <pc:docMk/>
            <pc:sldMk cId="2750936328" sldId="270"/>
            <ac:spMk id="2" creationId="{7B3D4C18-30BC-4DCB-A2C0-0EA5AA8A1C12}"/>
          </ac:spMkLst>
        </pc:spChg>
        <pc:spChg chg="del">
          <ac:chgData name="Julio César Caro Cota" userId="3cd36ff71ab27381" providerId="LiveId" clId="{E469B6A8-FC97-4D35-A079-DC771D2108E9}" dt="2022-02-02T23:59:50.927" v="10935"/>
          <ac:spMkLst>
            <pc:docMk/>
            <pc:sldMk cId="2750936328" sldId="270"/>
            <ac:spMk id="3" creationId="{8208CC74-FAEE-4B13-8028-77A28D304FF6}"/>
          </ac:spMkLst>
        </pc:spChg>
        <pc:spChg chg="add mod">
          <ac:chgData name="Julio César Caro Cota" userId="3cd36ff71ab27381" providerId="LiveId" clId="{E469B6A8-FC97-4D35-A079-DC771D2108E9}" dt="2022-02-03T00:09:42.245" v="11131" actId="1036"/>
          <ac:spMkLst>
            <pc:docMk/>
            <pc:sldMk cId="2750936328" sldId="270"/>
            <ac:spMk id="9" creationId="{416719BD-AA64-437E-A7B2-CBE4BF3190CD}"/>
          </ac:spMkLst>
        </pc:spChg>
        <pc:spChg chg="add del mod">
          <ac:chgData name="Julio César Caro Cota" userId="3cd36ff71ab27381" providerId="LiveId" clId="{E469B6A8-FC97-4D35-A079-DC771D2108E9}" dt="2022-02-03T00:04:39.768" v="11016" actId="478"/>
          <ac:spMkLst>
            <pc:docMk/>
            <pc:sldMk cId="2750936328" sldId="270"/>
            <ac:spMk id="10" creationId="{DFE42B73-684C-4FAA-BBFB-3E3713767A9E}"/>
          </ac:spMkLst>
        </pc:spChg>
        <pc:spChg chg="add mod">
          <ac:chgData name="Julio César Caro Cota" userId="3cd36ff71ab27381" providerId="LiveId" clId="{E469B6A8-FC97-4D35-A079-DC771D2108E9}" dt="2022-02-03T00:09:42.245" v="11131" actId="1036"/>
          <ac:spMkLst>
            <pc:docMk/>
            <pc:sldMk cId="2750936328" sldId="270"/>
            <ac:spMk id="11" creationId="{8877E851-16D6-48D5-82FF-33ECB07A829C}"/>
          </ac:spMkLst>
        </pc:spChg>
        <pc:picChg chg="add mod modCrop">
          <ac:chgData name="Julio César Caro Cota" userId="3cd36ff71ab27381" providerId="LiveId" clId="{E469B6A8-FC97-4D35-A079-DC771D2108E9}" dt="2022-02-03T00:09:42.245" v="11131" actId="1036"/>
          <ac:picMkLst>
            <pc:docMk/>
            <pc:sldMk cId="2750936328" sldId="270"/>
            <ac:picMk id="6" creationId="{D463462B-E339-4297-8538-E7FABAEC514D}"/>
          </ac:picMkLst>
        </pc:picChg>
        <pc:picChg chg="add mod ord modCrop">
          <ac:chgData name="Julio César Caro Cota" userId="3cd36ff71ab27381" providerId="LiveId" clId="{E469B6A8-FC97-4D35-A079-DC771D2108E9}" dt="2022-02-03T00:09:42.245" v="11131" actId="1036"/>
          <ac:picMkLst>
            <pc:docMk/>
            <pc:sldMk cId="2750936328" sldId="270"/>
            <ac:picMk id="8" creationId="{C1565810-4C7D-46DB-BB4A-9C519BD0D49F}"/>
          </ac:picMkLst>
        </pc:picChg>
        <pc:picChg chg="add mod ord modCrop">
          <ac:chgData name="Julio César Caro Cota" userId="3cd36ff71ab27381" providerId="LiveId" clId="{E469B6A8-FC97-4D35-A079-DC771D2108E9}" dt="2022-02-03T00:09:42.245" v="11131" actId="1036"/>
          <ac:picMkLst>
            <pc:docMk/>
            <pc:sldMk cId="2750936328" sldId="270"/>
            <ac:picMk id="12" creationId="{35F88175-108A-42BF-8B2E-81D9CCCA1D37}"/>
          </ac:picMkLst>
        </pc:picChg>
        <pc:picChg chg="add mod modCrop">
          <ac:chgData name="Julio César Caro Cota" userId="3cd36ff71ab27381" providerId="LiveId" clId="{E469B6A8-FC97-4D35-A079-DC771D2108E9}" dt="2022-02-03T00:09:42.245" v="11131" actId="1036"/>
          <ac:picMkLst>
            <pc:docMk/>
            <pc:sldMk cId="2750936328" sldId="270"/>
            <ac:picMk id="13" creationId="{829780C8-34B1-4FCC-AB79-38D123EBEA24}"/>
          </ac:picMkLst>
        </pc:picChg>
      </pc:sldChg>
      <pc:sldChg chg="addSp delSp modSp new mod ord">
        <pc:chgData name="Julio César Caro Cota" userId="3cd36ff71ab27381" providerId="LiveId" clId="{E469B6A8-FC97-4D35-A079-DC771D2108E9}" dt="2022-02-03T17:23:11.326" v="24957" actId="14100"/>
        <pc:sldMkLst>
          <pc:docMk/>
          <pc:sldMk cId="1728440958" sldId="271"/>
        </pc:sldMkLst>
        <pc:spChg chg="mod">
          <ac:chgData name="Julio César Caro Cota" userId="3cd36ff71ab27381" providerId="LiveId" clId="{E469B6A8-FC97-4D35-A079-DC771D2108E9}" dt="2022-02-03T00:20:18.021" v="11383" actId="20577"/>
          <ac:spMkLst>
            <pc:docMk/>
            <pc:sldMk cId="1728440958" sldId="271"/>
            <ac:spMk id="2" creationId="{C2613AE3-86D9-4CDD-8B62-0235580D488D}"/>
          </ac:spMkLst>
        </pc:spChg>
        <pc:spChg chg="del">
          <ac:chgData name="Julio César Caro Cota" userId="3cd36ff71ab27381" providerId="LiveId" clId="{E469B6A8-FC97-4D35-A079-DC771D2108E9}" dt="2022-02-03T00:13:50.052" v="11136" actId="1032"/>
          <ac:spMkLst>
            <pc:docMk/>
            <pc:sldMk cId="1728440958" sldId="271"/>
            <ac:spMk id="3" creationId="{75CBC4F0-FBC5-4BBC-A697-09AF061BB186}"/>
          </ac:spMkLst>
        </pc:spChg>
        <pc:spChg chg="add mod">
          <ac:chgData name="Julio César Caro Cota" userId="3cd36ff71ab27381" providerId="LiveId" clId="{E469B6A8-FC97-4D35-A079-DC771D2108E9}" dt="2022-02-03T17:23:11.326" v="24957" actId="14100"/>
          <ac:spMkLst>
            <pc:docMk/>
            <pc:sldMk cId="1728440958" sldId="271"/>
            <ac:spMk id="9" creationId="{659BA972-56C0-4F94-9CD7-45BBC41A9E40}"/>
          </ac:spMkLst>
        </pc:spChg>
        <pc:spChg chg="add mod">
          <ac:chgData name="Julio César Caro Cota" userId="3cd36ff71ab27381" providerId="LiveId" clId="{E469B6A8-FC97-4D35-A079-DC771D2108E9}" dt="2022-02-03T17:23:06.778" v="24956" actId="14100"/>
          <ac:spMkLst>
            <pc:docMk/>
            <pc:sldMk cId="1728440958" sldId="271"/>
            <ac:spMk id="10" creationId="{1289A415-DEDE-40D2-88BA-9AC5E0FBFDF2}"/>
          </ac:spMkLst>
        </pc:spChg>
        <pc:graphicFrameChg chg="add mod modGraphic">
          <ac:chgData name="Julio César Caro Cota" userId="3cd36ff71ab27381" providerId="LiveId" clId="{E469B6A8-FC97-4D35-A079-DC771D2108E9}" dt="2022-02-03T17:22:07.338" v="24950" actId="1036"/>
          <ac:graphicFrameMkLst>
            <pc:docMk/>
            <pc:sldMk cId="1728440958" sldId="271"/>
            <ac:graphicFrameMk id="5" creationId="{9EC791F9-3A28-4162-9E81-9C31D02CFB67}"/>
          </ac:graphicFrameMkLst>
        </pc:graphicFrameChg>
        <pc:cxnChg chg="add mod">
          <ac:chgData name="Julio César Caro Cota" userId="3cd36ff71ab27381" providerId="LiveId" clId="{E469B6A8-FC97-4D35-A079-DC771D2108E9}" dt="2022-02-03T16:51:20.655" v="24739" actId="1582"/>
          <ac:cxnSpMkLst>
            <pc:docMk/>
            <pc:sldMk cId="1728440958" sldId="271"/>
            <ac:cxnSpMk id="6" creationId="{23029135-8AB2-4061-9C7F-FE5E278A6D80}"/>
          </ac:cxnSpMkLst>
        </pc:cxnChg>
      </pc:sldChg>
      <pc:sldChg chg="addSp modSp add mod">
        <pc:chgData name="Julio César Caro Cota" userId="3cd36ff71ab27381" providerId="LiveId" clId="{E469B6A8-FC97-4D35-A079-DC771D2108E9}" dt="2022-02-03T20:01:52.055" v="25261" actId="20577"/>
        <pc:sldMkLst>
          <pc:docMk/>
          <pc:sldMk cId="3937051901" sldId="272"/>
        </pc:sldMkLst>
        <pc:spChg chg="mod">
          <ac:chgData name="Julio César Caro Cota" userId="3cd36ff71ab27381" providerId="LiveId" clId="{E469B6A8-FC97-4D35-A079-DC771D2108E9}" dt="2022-02-03T00:20:44.565" v="11412" actId="20577"/>
          <ac:spMkLst>
            <pc:docMk/>
            <pc:sldMk cId="3937051901" sldId="272"/>
            <ac:spMk id="2" creationId="{C2613AE3-86D9-4CDD-8B62-0235580D488D}"/>
          </ac:spMkLst>
        </pc:spChg>
        <pc:spChg chg="add mod">
          <ac:chgData name="Julio César Caro Cota" userId="3cd36ff71ab27381" providerId="LiveId" clId="{E469B6A8-FC97-4D35-A079-DC771D2108E9}" dt="2022-02-03T17:23:00.565" v="24955" actId="14100"/>
          <ac:spMkLst>
            <pc:docMk/>
            <pc:sldMk cId="3937051901" sldId="272"/>
            <ac:spMk id="6" creationId="{635F4AE6-E5C0-43F1-AEF1-BBF2FDFC33D3}"/>
          </ac:spMkLst>
        </pc:spChg>
        <pc:graphicFrameChg chg="mod">
          <ac:chgData name="Julio César Caro Cota" userId="3cd36ff71ab27381" providerId="LiveId" clId="{E469B6A8-FC97-4D35-A079-DC771D2108E9}" dt="2022-02-03T20:01:52.055" v="25261" actId="20577"/>
          <ac:graphicFrameMkLst>
            <pc:docMk/>
            <pc:sldMk cId="3937051901" sldId="272"/>
            <ac:graphicFrameMk id="5" creationId="{9EC791F9-3A28-4162-9E81-9C31D02CFB67}"/>
          </ac:graphicFrameMkLst>
        </pc:graphicFrameChg>
      </pc:sldChg>
      <pc:sldChg chg="addSp delSp modSp new mod">
        <pc:chgData name="Julio César Caro Cota" userId="3cd36ff71ab27381" providerId="LiveId" clId="{E469B6A8-FC97-4D35-A079-DC771D2108E9}" dt="2022-02-03T17:32:24.998" v="25036" actId="255"/>
        <pc:sldMkLst>
          <pc:docMk/>
          <pc:sldMk cId="2628869396" sldId="273"/>
        </pc:sldMkLst>
        <pc:spChg chg="mod">
          <ac:chgData name="Julio César Caro Cota" userId="3cd36ff71ab27381" providerId="LiveId" clId="{E469B6A8-FC97-4D35-A079-DC771D2108E9}" dt="2022-02-03T17:32:24.998" v="25036" actId="255"/>
          <ac:spMkLst>
            <pc:docMk/>
            <pc:sldMk cId="2628869396" sldId="273"/>
            <ac:spMk id="2" creationId="{1E2E7A13-EEE1-49F9-8BB5-981ED3D6B93E}"/>
          </ac:spMkLst>
        </pc:spChg>
        <pc:spChg chg="del">
          <ac:chgData name="Julio César Caro Cota" userId="3cd36ff71ab27381" providerId="LiveId" clId="{E469B6A8-FC97-4D35-A079-DC771D2108E9}" dt="2022-02-03T00:26:19.608" v="11472" actId="3680"/>
          <ac:spMkLst>
            <pc:docMk/>
            <pc:sldMk cId="2628869396" sldId="273"/>
            <ac:spMk id="3" creationId="{042AF437-F202-4F66-9143-A626F131844A}"/>
          </ac:spMkLst>
        </pc:spChg>
        <pc:spChg chg="add del mod">
          <ac:chgData name="Julio César Caro Cota" userId="3cd36ff71ab27381" providerId="LiveId" clId="{E469B6A8-FC97-4D35-A079-DC771D2108E9}" dt="2022-02-03T00:26:33" v="11474"/>
          <ac:spMkLst>
            <pc:docMk/>
            <pc:sldMk cId="2628869396" sldId="273"/>
            <ac:spMk id="7" creationId="{43E4CF18-16FE-4384-B955-D0E6264FA4BE}"/>
          </ac:spMkLst>
        </pc:spChg>
        <pc:graphicFrameChg chg="add del mod ord modGraphic">
          <ac:chgData name="Julio César Caro Cota" userId="3cd36ff71ab27381" providerId="LiveId" clId="{E469B6A8-FC97-4D35-A079-DC771D2108E9}" dt="2022-02-03T00:26:30.550" v="11473" actId="478"/>
          <ac:graphicFrameMkLst>
            <pc:docMk/>
            <pc:sldMk cId="2628869396" sldId="273"/>
            <ac:graphicFrameMk id="5" creationId="{49E15F44-0FB7-4453-89A4-86A9B9BEA83F}"/>
          </ac:graphicFrameMkLst>
        </pc:graphicFrameChg>
        <pc:graphicFrameChg chg="add mod modGraphic">
          <ac:chgData name="Julio César Caro Cota" userId="3cd36ff71ab27381" providerId="LiveId" clId="{E469B6A8-FC97-4D35-A079-DC771D2108E9}" dt="2022-02-03T00:49:57.125" v="12455" actId="20577"/>
          <ac:graphicFrameMkLst>
            <pc:docMk/>
            <pc:sldMk cId="2628869396" sldId="273"/>
            <ac:graphicFrameMk id="8" creationId="{081DE247-B1B3-4C94-A9DA-14A845D24319}"/>
          </ac:graphicFrameMkLst>
        </pc:graphicFrameChg>
        <pc:picChg chg="add mod modCrop">
          <ac:chgData name="Julio César Caro Cota" userId="3cd36ff71ab27381" providerId="LiveId" clId="{E469B6A8-FC97-4D35-A079-DC771D2108E9}" dt="2022-02-03T00:38:26.788" v="11843" actId="196"/>
          <ac:picMkLst>
            <pc:docMk/>
            <pc:sldMk cId="2628869396" sldId="273"/>
            <ac:picMk id="9" creationId="{A8A0B78E-F335-4A26-9F18-5FFAD94B9048}"/>
          </ac:picMkLst>
        </pc:picChg>
        <pc:picChg chg="add mod">
          <ac:chgData name="Julio César Caro Cota" userId="3cd36ff71ab27381" providerId="LiveId" clId="{E469B6A8-FC97-4D35-A079-DC771D2108E9}" dt="2022-02-03T00:38:33.362" v="11844" actId="196"/>
          <ac:picMkLst>
            <pc:docMk/>
            <pc:sldMk cId="2628869396" sldId="273"/>
            <ac:picMk id="10" creationId="{992A2D77-B0A3-420A-A9E7-D6EC31C1D35B}"/>
          </ac:picMkLst>
        </pc:picChg>
        <pc:picChg chg="add mod modCrop">
          <ac:chgData name="Julio César Caro Cota" userId="3cd36ff71ab27381" providerId="LiveId" clId="{E469B6A8-FC97-4D35-A079-DC771D2108E9}" dt="2022-02-03T00:45:07.368" v="12235" actId="1037"/>
          <ac:picMkLst>
            <pc:docMk/>
            <pc:sldMk cId="2628869396" sldId="273"/>
            <ac:picMk id="11" creationId="{70E59EC4-4082-4CB2-A868-05F67067E290}"/>
          </ac:picMkLst>
        </pc:picChg>
        <pc:picChg chg="add mod">
          <ac:chgData name="Julio César Caro Cota" userId="3cd36ff71ab27381" providerId="LiveId" clId="{E469B6A8-FC97-4D35-A079-DC771D2108E9}" dt="2022-02-03T00:45:07.368" v="12235" actId="1037"/>
          <ac:picMkLst>
            <pc:docMk/>
            <pc:sldMk cId="2628869396" sldId="273"/>
            <ac:picMk id="12" creationId="{89D3C37A-01AD-4015-8AA3-B8F53B5A6EE3}"/>
          </ac:picMkLst>
        </pc:picChg>
        <pc:picChg chg="add mod">
          <ac:chgData name="Julio César Caro Cota" userId="3cd36ff71ab27381" providerId="LiveId" clId="{E469B6A8-FC97-4D35-A079-DC771D2108E9}" dt="2022-02-03T00:45:07.368" v="12235" actId="1037"/>
          <ac:picMkLst>
            <pc:docMk/>
            <pc:sldMk cId="2628869396" sldId="273"/>
            <ac:picMk id="13" creationId="{DC3308B4-D340-4521-93A3-8C99EA51BAD4}"/>
          </ac:picMkLst>
        </pc:picChg>
        <pc:picChg chg="add mod">
          <ac:chgData name="Julio César Caro Cota" userId="3cd36ff71ab27381" providerId="LiveId" clId="{E469B6A8-FC97-4D35-A079-DC771D2108E9}" dt="2022-02-03T00:45:19.894" v="12240" actId="1038"/>
          <ac:picMkLst>
            <pc:docMk/>
            <pc:sldMk cId="2628869396" sldId="273"/>
            <ac:picMk id="14" creationId="{F2C2CB3F-6CF7-4CD0-ADBB-5E5858B5E910}"/>
          </ac:picMkLst>
        </pc:picChg>
        <pc:picChg chg="add mod">
          <ac:chgData name="Julio César Caro Cota" userId="3cd36ff71ab27381" providerId="LiveId" clId="{E469B6A8-FC97-4D35-A079-DC771D2108E9}" dt="2022-02-03T00:45:38.801" v="12292" actId="1076"/>
          <ac:picMkLst>
            <pc:docMk/>
            <pc:sldMk cId="2628869396" sldId="273"/>
            <ac:picMk id="15" creationId="{FD601CC4-C4EE-4868-92AF-13C2DC33F335}"/>
          </ac:picMkLst>
        </pc:picChg>
        <pc:picChg chg="add mod">
          <ac:chgData name="Julio César Caro Cota" userId="3cd36ff71ab27381" providerId="LiveId" clId="{E469B6A8-FC97-4D35-A079-DC771D2108E9}" dt="2022-02-03T00:44:44.961" v="12191" actId="1037"/>
          <ac:picMkLst>
            <pc:docMk/>
            <pc:sldMk cId="2628869396" sldId="273"/>
            <ac:picMk id="16" creationId="{96C202DC-37AC-4B76-92EA-91D4C7BD42C8}"/>
          </ac:picMkLst>
        </pc:picChg>
        <pc:picChg chg="add mod">
          <ac:chgData name="Julio César Caro Cota" userId="3cd36ff71ab27381" providerId="LiveId" clId="{E469B6A8-FC97-4D35-A079-DC771D2108E9}" dt="2022-02-03T00:49:14.641" v="12436" actId="1076"/>
          <ac:picMkLst>
            <pc:docMk/>
            <pc:sldMk cId="2628869396" sldId="273"/>
            <ac:picMk id="17" creationId="{6032750C-F48C-424A-99DC-0D8D0903323F}"/>
          </ac:picMkLst>
        </pc:picChg>
        <pc:picChg chg="add mod">
          <ac:chgData name="Julio César Caro Cota" userId="3cd36ff71ab27381" providerId="LiveId" clId="{E469B6A8-FC97-4D35-A079-DC771D2108E9}" dt="2022-02-03T00:49:14.641" v="12436" actId="1076"/>
          <ac:picMkLst>
            <pc:docMk/>
            <pc:sldMk cId="2628869396" sldId="273"/>
            <ac:picMk id="18" creationId="{940F919E-F139-45C9-BA30-2E7B31A712B3}"/>
          </ac:picMkLst>
        </pc:picChg>
      </pc:sldChg>
      <pc:sldChg chg="addSp delSp modSp new mod modClrScheme chgLayout modNotesTx">
        <pc:chgData name="Julio César Caro Cota" userId="3cd36ff71ab27381" providerId="LiveId" clId="{E469B6A8-FC97-4D35-A079-DC771D2108E9}" dt="2022-02-03T01:45:35.465" v="13253" actId="255"/>
        <pc:sldMkLst>
          <pc:docMk/>
          <pc:sldMk cId="91217571" sldId="274"/>
        </pc:sldMkLst>
        <pc:spChg chg="del mod ord">
          <ac:chgData name="Julio César Caro Cota" userId="3cd36ff71ab27381" providerId="LiveId" clId="{E469B6A8-FC97-4D35-A079-DC771D2108E9}" dt="2022-02-03T00:54:01.890" v="12474" actId="700"/>
          <ac:spMkLst>
            <pc:docMk/>
            <pc:sldMk cId="91217571" sldId="274"/>
            <ac:spMk id="2" creationId="{F6860BB3-A26A-4CD4-9D50-24051683FA16}"/>
          </ac:spMkLst>
        </pc:spChg>
        <pc:spChg chg="del mod ord">
          <ac:chgData name="Julio César Caro Cota" userId="3cd36ff71ab27381" providerId="LiveId" clId="{E469B6A8-FC97-4D35-A079-DC771D2108E9}" dt="2022-02-03T00:54:01.890" v="12474" actId="700"/>
          <ac:spMkLst>
            <pc:docMk/>
            <pc:sldMk cId="91217571" sldId="274"/>
            <ac:spMk id="3" creationId="{B59F4AB5-9F82-4A7F-83F9-F10103966267}"/>
          </ac:spMkLst>
        </pc:spChg>
        <pc:spChg chg="mod ord">
          <ac:chgData name="Julio César Caro Cota" userId="3cd36ff71ab27381" providerId="LiveId" clId="{E469B6A8-FC97-4D35-A079-DC771D2108E9}" dt="2022-02-03T00:54:01.890" v="12474" actId="700"/>
          <ac:spMkLst>
            <pc:docMk/>
            <pc:sldMk cId="91217571" sldId="274"/>
            <ac:spMk id="4" creationId="{D596FB19-30CC-4B60-A592-3CD392C88D10}"/>
          </ac:spMkLst>
        </pc:spChg>
        <pc:spChg chg="add mod ord">
          <ac:chgData name="Julio César Caro Cota" userId="3cd36ff71ab27381" providerId="LiveId" clId="{E469B6A8-FC97-4D35-A079-DC771D2108E9}" dt="2022-02-03T01:45:35.465" v="13253" actId="255"/>
          <ac:spMkLst>
            <pc:docMk/>
            <pc:sldMk cId="91217571" sldId="274"/>
            <ac:spMk id="5" creationId="{79CADBF1-AC82-402D-A2FC-1DB208BE1372}"/>
          </ac:spMkLst>
        </pc:spChg>
        <pc:spChg chg="add del mod ord">
          <ac:chgData name="Julio César Caro Cota" userId="3cd36ff71ab27381" providerId="LiveId" clId="{E469B6A8-FC97-4D35-A079-DC771D2108E9}" dt="2022-02-03T01:05:01.938" v="12613" actId="1032"/>
          <ac:spMkLst>
            <pc:docMk/>
            <pc:sldMk cId="91217571" sldId="274"/>
            <ac:spMk id="6" creationId="{805CC2D9-0D77-44B7-80D2-DDBAF15DF8D9}"/>
          </ac:spMkLst>
        </pc:spChg>
        <pc:spChg chg="add del">
          <ac:chgData name="Julio César Caro Cota" userId="3cd36ff71ab27381" providerId="LiveId" clId="{E469B6A8-FC97-4D35-A079-DC771D2108E9}" dt="2022-02-03T01:18:17.862" v="12898" actId="478"/>
          <ac:spMkLst>
            <pc:docMk/>
            <pc:sldMk cId="91217571" sldId="274"/>
            <ac:spMk id="11" creationId="{9E6C41CA-1731-4C10-BE61-274F0AC9D2CA}"/>
          </ac:spMkLst>
        </pc:spChg>
        <pc:spChg chg="add del">
          <ac:chgData name="Julio César Caro Cota" userId="3cd36ff71ab27381" providerId="LiveId" clId="{E469B6A8-FC97-4D35-A079-DC771D2108E9}" dt="2022-02-03T01:18:44.371" v="12908" actId="22"/>
          <ac:spMkLst>
            <pc:docMk/>
            <pc:sldMk cId="91217571" sldId="274"/>
            <ac:spMk id="15" creationId="{1531F552-FB3E-4841-A3AF-8320EE72EB8E}"/>
          </ac:spMkLst>
        </pc:spChg>
        <pc:graphicFrameChg chg="add mod modGraphic">
          <ac:chgData name="Julio César Caro Cota" userId="3cd36ff71ab27381" providerId="LiveId" clId="{E469B6A8-FC97-4D35-A079-DC771D2108E9}" dt="2022-02-03T01:16:53.003" v="12867" actId="20577"/>
          <ac:graphicFrameMkLst>
            <pc:docMk/>
            <pc:sldMk cId="91217571" sldId="274"/>
            <ac:graphicFrameMk id="9" creationId="{B31D5510-DEE6-4A89-A1E9-99674EB3D2A2}"/>
          </ac:graphicFrameMkLst>
        </pc:graphicFrameChg>
        <pc:picChg chg="add mod">
          <ac:chgData name="Julio César Caro Cota" userId="3cd36ff71ab27381" providerId="LiveId" clId="{E469B6A8-FC97-4D35-A079-DC771D2108E9}" dt="2022-02-03T01:18:33.535" v="12906" actId="1076"/>
          <ac:picMkLst>
            <pc:docMk/>
            <pc:sldMk cId="91217571" sldId="274"/>
            <ac:picMk id="13" creationId="{5A714FE7-611D-4AFF-BCD6-F12DDE28AA22}"/>
          </ac:picMkLst>
        </pc:picChg>
        <pc:picChg chg="add mod">
          <ac:chgData name="Julio César Caro Cota" userId="3cd36ff71ab27381" providerId="LiveId" clId="{E469B6A8-FC97-4D35-A079-DC771D2108E9}" dt="2022-02-03T01:18:56.414" v="12912" actId="962"/>
          <ac:picMkLst>
            <pc:docMk/>
            <pc:sldMk cId="91217571" sldId="274"/>
            <ac:picMk id="17" creationId="{2CBF508B-876A-4EF4-AAC2-024D2ED39155}"/>
          </ac:picMkLst>
        </pc:picChg>
        <pc:picChg chg="add mod">
          <ac:chgData name="Julio César Caro Cota" userId="3cd36ff71ab27381" providerId="LiveId" clId="{E469B6A8-FC97-4D35-A079-DC771D2108E9}" dt="2022-02-03T01:19:50.978" v="12921" actId="1076"/>
          <ac:picMkLst>
            <pc:docMk/>
            <pc:sldMk cId="91217571" sldId="274"/>
            <ac:picMk id="19" creationId="{846BBED8-429E-4720-8224-81F6234F03CE}"/>
          </ac:picMkLst>
        </pc:picChg>
        <pc:picChg chg="add mod">
          <ac:chgData name="Julio César Caro Cota" userId="3cd36ff71ab27381" providerId="LiveId" clId="{E469B6A8-FC97-4D35-A079-DC771D2108E9}" dt="2022-02-03T01:20:44.195" v="12933" actId="1038"/>
          <ac:picMkLst>
            <pc:docMk/>
            <pc:sldMk cId="91217571" sldId="274"/>
            <ac:picMk id="21" creationId="{64B55C8E-A010-4CC1-9CDF-9BF84A754785}"/>
          </ac:picMkLst>
        </pc:picChg>
        <pc:picChg chg="add mod">
          <ac:chgData name="Julio César Caro Cota" userId="3cd36ff71ab27381" providerId="LiveId" clId="{E469B6A8-FC97-4D35-A079-DC771D2108E9}" dt="2022-02-03T01:22:10.555" v="12941" actId="14100"/>
          <ac:picMkLst>
            <pc:docMk/>
            <pc:sldMk cId="91217571" sldId="274"/>
            <ac:picMk id="23" creationId="{33832850-7756-4C1B-9DB6-F059AF1CAC09}"/>
          </ac:picMkLst>
        </pc:picChg>
        <pc:picChg chg="add mod">
          <ac:chgData name="Julio César Caro Cota" userId="3cd36ff71ab27381" providerId="LiveId" clId="{E469B6A8-FC97-4D35-A079-DC771D2108E9}" dt="2022-02-03T01:23:16.830" v="12949" actId="1076"/>
          <ac:picMkLst>
            <pc:docMk/>
            <pc:sldMk cId="91217571" sldId="274"/>
            <ac:picMk id="25" creationId="{0F7C12F9-97E9-4EA3-AF4F-DD4217B7A697}"/>
          </ac:picMkLst>
        </pc:picChg>
        <pc:picChg chg="add mod">
          <ac:chgData name="Julio César Caro Cota" userId="3cd36ff71ab27381" providerId="LiveId" clId="{E469B6A8-FC97-4D35-A079-DC771D2108E9}" dt="2022-02-03T01:25:24.055" v="12965" actId="14100"/>
          <ac:picMkLst>
            <pc:docMk/>
            <pc:sldMk cId="91217571" sldId="274"/>
            <ac:picMk id="27" creationId="{36035595-23D5-4878-ADFC-5219B4A6FC8B}"/>
          </ac:picMkLst>
        </pc:picChg>
        <pc:picChg chg="add mod">
          <ac:chgData name="Julio César Caro Cota" userId="3cd36ff71ab27381" providerId="LiveId" clId="{E469B6A8-FC97-4D35-A079-DC771D2108E9}" dt="2022-02-03T01:25:47.618" v="12980" actId="1037"/>
          <ac:picMkLst>
            <pc:docMk/>
            <pc:sldMk cId="91217571" sldId="274"/>
            <ac:picMk id="29" creationId="{98EB8F98-1545-4808-B9DB-3126835F90C9}"/>
          </ac:picMkLst>
        </pc:picChg>
      </pc:sldChg>
      <pc:sldChg chg="addSp delSp modSp add mod modNotesTx">
        <pc:chgData name="Julio César Caro Cota" userId="3cd36ff71ab27381" providerId="LiveId" clId="{E469B6A8-FC97-4D35-A079-DC771D2108E9}" dt="2022-02-03T01:45:42.859" v="13254" actId="255"/>
        <pc:sldMkLst>
          <pc:docMk/>
          <pc:sldMk cId="3681586308" sldId="275"/>
        </pc:sldMkLst>
        <pc:spChg chg="mod">
          <ac:chgData name="Julio César Caro Cota" userId="3cd36ff71ab27381" providerId="LiveId" clId="{E469B6A8-FC97-4D35-A079-DC771D2108E9}" dt="2022-02-03T01:45:42.859" v="13254" actId="255"/>
          <ac:spMkLst>
            <pc:docMk/>
            <pc:sldMk cId="3681586308" sldId="275"/>
            <ac:spMk id="5" creationId="{79CADBF1-AC82-402D-A2FC-1DB208BE1372}"/>
          </ac:spMkLst>
        </pc:spChg>
        <pc:spChg chg="add del">
          <ac:chgData name="Julio César Caro Cota" userId="3cd36ff71ab27381" providerId="LiveId" clId="{E469B6A8-FC97-4D35-A079-DC771D2108E9}" dt="2022-02-03T01:27:44.705" v="13001" actId="22"/>
          <ac:spMkLst>
            <pc:docMk/>
            <pc:sldMk cId="3681586308" sldId="275"/>
            <ac:spMk id="14" creationId="{CF01AD5B-A935-487A-9F2A-893AF99F92DA}"/>
          </ac:spMkLst>
        </pc:spChg>
        <pc:spChg chg="add del">
          <ac:chgData name="Julio César Caro Cota" userId="3cd36ff71ab27381" providerId="LiveId" clId="{E469B6A8-FC97-4D35-A079-DC771D2108E9}" dt="2022-02-03T01:29:08.807" v="13027" actId="22"/>
          <ac:spMkLst>
            <pc:docMk/>
            <pc:sldMk cId="3681586308" sldId="275"/>
            <ac:spMk id="18" creationId="{5CE730A8-75E3-415D-88FA-400F306248EC}"/>
          </ac:spMkLst>
        </pc:spChg>
        <pc:graphicFrameChg chg="mod">
          <ac:chgData name="Julio César Caro Cota" userId="3cd36ff71ab27381" providerId="LiveId" clId="{E469B6A8-FC97-4D35-A079-DC771D2108E9}" dt="2022-02-03T01:38:51.954" v="13206" actId="20577"/>
          <ac:graphicFrameMkLst>
            <pc:docMk/>
            <pc:sldMk cId="3681586308" sldId="275"/>
            <ac:graphicFrameMk id="9" creationId="{B31D5510-DEE6-4A89-A1E9-99674EB3D2A2}"/>
          </ac:graphicFrameMkLst>
        </pc:graphicFrameChg>
        <pc:picChg chg="add mod">
          <ac:chgData name="Julio César Caro Cota" userId="3cd36ff71ab27381" providerId="LiveId" clId="{E469B6A8-FC97-4D35-A079-DC771D2108E9}" dt="2022-02-03T01:36:57.894" v="13167" actId="1076"/>
          <ac:picMkLst>
            <pc:docMk/>
            <pc:sldMk cId="3681586308" sldId="275"/>
            <ac:picMk id="6" creationId="{D5CEEE1E-0723-4E9A-BCB9-409FAA725ACE}"/>
          </ac:picMkLst>
        </pc:picChg>
        <pc:picChg chg="add mod">
          <ac:chgData name="Julio César Caro Cota" userId="3cd36ff71ab27381" providerId="LiveId" clId="{E469B6A8-FC97-4D35-A079-DC771D2108E9}" dt="2022-02-03T01:38:19.239" v="13197" actId="1076"/>
          <ac:picMkLst>
            <pc:docMk/>
            <pc:sldMk cId="3681586308" sldId="275"/>
            <ac:picMk id="10" creationId="{71456900-8468-4315-9D93-14DDB4254644}"/>
          </ac:picMkLst>
        </pc:picChg>
        <pc:picChg chg="add mod">
          <ac:chgData name="Julio César Caro Cota" userId="3cd36ff71ab27381" providerId="LiveId" clId="{E469B6A8-FC97-4D35-A079-DC771D2108E9}" dt="2022-02-03T01:37:22.368" v="13177" actId="1037"/>
          <ac:picMkLst>
            <pc:docMk/>
            <pc:sldMk cId="3681586308" sldId="275"/>
            <ac:picMk id="12" creationId="{4A73E869-89FD-4197-A8BB-92873BA3B1FE}"/>
          </ac:picMkLst>
        </pc:picChg>
        <pc:picChg chg="del">
          <ac:chgData name="Julio César Caro Cota" userId="3cd36ff71ab27381" providerId="LiveId" clId="{E469B6A8-FC97-4D35-A079-DC771D2108E9}" dt="2022-02-03T01:26:17.892" v="12984" actId="478"/>
          <ac:picMkLst>
            <pc:docMk/>
            <pc:sldMk cId="3681586308" sldId="275"/>
            <ac:picMk id="13" creationId="{5A714FE7-611D-4AFF-BCD6-F12DDE28AA22}"/>
          </ac:picMkLst>
        </pc:picChg>
        <pc:picChg chg="add mod">
          <ac:chgData name="Julio César Caro Cota" userId="3cd36ff71ab27381" providerId="LiveId" clId="{E469B6A8-FC97-4D35-A079-DC771D2108E9}" dt="2022-02-03T01:38:16.934" v="13196" actId="1076"/>
          <ac:picMkLst>
            <pc:docMk/>
            <pc:sldMk cId="3681586308" sldId="275"/>
            <ac:picMk id="16" creationId="{4AF2E672-E01A-4712-B305-FBB00A5AD671}"/>
          </ac:picMkLst>
        </pc:picChg>
        <pc:picChg chg="del">
          <ac:chgData name="Julio César Caro Cota" userId="3cd36ff71ab27381" providerId="LiveId" clId="{E469B6A8-FC97-4D35-A079-DC771D2108E9}" dt="2022-02-03T01:26:17.892" v="12984" actId="478"/>
          <ac:picMkLst>
            <pc:docMk/>
            <pc:sldMk cId="3681586308" sldId="275"/>
            <ac:picMk id="17" creationId="{2CBF508B-876A-4EF4-AAC2-024D2ED39155}"/>
          </ac:picMkLst>
        </pc:picChg>
        <pc:picChg chg="del">
          <ac:chgData name="Julio César Caro Cota" userId="3cd36ff71ab27381" providerId="LiveId" clId="{E469B6A8-FC97-4D35-A079-DC771D2108E9}" dt="2022-02-03T01:26:17.892" v="12984" actId="478"/>
          <ac:picMkLst>
            <pc:docMk/>
            <pc:sldMk cId="3681586308" sldId="275"/>
            <ac:picMk id="19" creationId="{846BBED8-429E-4720-8224-81F6234F03CE}"/>
          </ac:picMkLst>
        </pc:picChg>
        <pc:picChg chg="del">
          <ac:chgData name="Julio César Caro Cota" userId="3cd36ff71ab27381" providerId="LiveId" clId="{E469B6A8-FC97-4D35-A079-DC771D2108E9}" dt="2022-02-03T01:26:17.892" v="12984" actId="478"/>
          <ac:picMkLst>
            <pc:docMk/>
            <pc:sldMk cId="3681586308" sldId="275"/>
            <ac:picMk id="21" creationId="{64B55C8E-A010-4CC1-9CDF-9BF84A754785}"/>
          </ac:picMkLst>
        </pc:picChg>
        <pc:picChg chg="add mod">
          <ac:chgData name="Julio César Caro Cota" userId="3cd36ff71ab27381" providerId="LiveId" clId="{E469B6A8-FC97-4D35-A079-DC771D2108E9}" dt="2022-02-03T01:38:08.937" v="13195" actId="1076"/>
          <ac:picMkLst>
            <pc:docMk/>
            <pc:sldMk cId="3681586308" sldId="275"/>
            <ac:picMk id="22" creationId="{8817A50F-953E-4E7F-B499-02F2C0BE9C96}"/>
          </ac:picMkLst>
        </pc:picChg>
        <pc:picChg chg="del">
          <ac:chgData name="Julio César Caro Cota" userId="3cd36ff71ab27381" providerId="LiveId" clId="{E469B6A8-FC97-4D35-A079-DC771D2108E9}" dt="2022-02-03T01:26:17.892" v="12984" actId="478"/>
          <ac:picMkLst>
            <pc:docMk/>
            <pc:sldMk cId="3681586308" sldId="275"/>
            <ac:picMk id="23" creationId="{33832850-7756-4C1B-9DB6-F059AF1CAC09}"/>
          </ac:picMkLst>
        </pc:picChg>
        <pc:picChg chg="del">
          <ac:chgData name="Julio César Caro Cota" userId="3cd36ff71ab27381" providerId="LiveId" clId="{E469B6A8-FC97-4D35-A079-DC771D2108E9}" dt="2022-02-03T01:26:17.892" v="12984" actId="478"/>
          <ac:picMkLst>
            <pc:docMk/>
            <pc:sldMk cId="3681586308" sldId="275"/>
            <ac:picMk id="25" creationId="{0F7C12F9-97E9-4EA3-AF4F-DD4217B7A697}"/>
          </ac:picMkLst>
        </pc:picChg>
        <pc:picChg chg="add mod">
          <ac:chgData name="Julio César Caro Cota" userId="3cd36ff71ab27381" providerId="LiveId" clId="{E469B6A8-FC97-4D35-A079-DC771D2108E9}" dt="2022-02-03T01:37:59.634" v="13192" actId="1037"/>
          <ac:picMkLst>
            <pc:docMk/>
            <pc:sldMk cId="3681586308" sldId="275"/>
            <ac:picMk id="26" creationId="{C4260116-8442-4C6A-9E9D-28C355C195D2}"/>
          </ac:picMkLst>
        </pc:picChg>
        <pc:picChg chg="del">
          <ac:chgData name="Julio César Caro Cota" userId="3cd36ff71ab27381" providerId="LiveId" clId="{E469B6A8-FC97-4D35-A079-DC771D2108E9}" dt="2022-02-03T01:26:17.892" v="12984" actId="478"/>
          <ac:picMkLst>
            <pc:docMk/>
            <pc:sldMk cId="3681586308" sldId="275"/>
            <ac:picMk id="27" creationId="{36035595-23D5-4878-ADFC-5219B4A6FC8B}"/>
          </ac:picMkLst>
        </pc:picChg>
        <pc:picChg chg="add mod">
          <ac:chgData name="Julio César Caro Cota" userId="3cd36ff71ab27381" providerId="LiveId" clId="{E469B6A8-FC97-4D35-A079-DC771D2108E9}" dt="2022-02-03T01:39:21.470" v="13212" actId="1076"/>
          <ac:picMkLst>
            <pc:docMk/>
            <pc:sldMk cId="3681586308" sldId="275"/>
            <ac:picMk id="28" creationId="{8EAE349C-F351-4823-A995-354839246D35}"/>
          </ac:picMkLst>
        </pc:picChg>
        <pc:picChg chg="del">
          <ac:chgData name="Julio César Caro Cota" userId="3cd36ff71ab27381" providerId="LiveId" clId="{E469B6A8-FC97-4D35-A079-DC771D2108E9}" dt="2022-02-03T01:26:17.892" v="12984" actId="478"/>
          <ac:picMkLst>
            <pc:docMk/>
            <pc:sldMk cId="3681586308" sldId="275"/>
            <ac:picMk id="29" creationId="{98EB8F98-1545-4808-B9DB-3126835F90C9}"/>
          </ac:picMkLst>
        </pc:picChg>
        <pc:picChg chg="add mod modCrop">
          <ac:chgData name="Julio César Caro Cota" userId="3cd36ff71ab27381" providerId="LiveId" clId="{E469B6A8-FC97-4D35-A079-DC771D2108E9}" dt="2022-02-03T01:41:22.162" v="13233" actId="1037"/>
          <ac:picMkLst>
            <pc:docMk/>
            <pc:sldMk cId="3681586308" sldId="275"/>
            <ac:picMk id="31" creationId="{B6BF3A51-9895-4ADD-AAF0-0748E231D3A2}"/>
          </ac:picMkLst>
        </pc:picChg>
      </pc:sldChg>
      <pc:sldChg chg="addSp delSp modSp add mod modNotesTx">
        <pc:chgData name="Julio César Caro Cota" userId="3cd36ff71ab27381" providerId="LiveId" clId="{E469B6A8-FC97-4D35-A079-DC771D2108E9}" dt="2022-02-03T23:12:29.462" v="25280" actId="208"/>
        <pc:sldMkLst>
          <pc:docMk/>
          <pc:sldMk cId="3576989159" sldId="276"/>
        </pc:sldMkLst>
        <pc:spChg chg="add mod">
          <ac:chgData name="Julio César Caro Cota" userId="3cd36ff71ab27381" providerId="LiveId" clId="{E469B6A8-FC97-4D35-A079-DC771D2108E9}" dt="2022-02-03T23:12:29.462" v="25280" actId="208"/>
          <ac:spMkLst>
            <pc:docMk/>
            <pc:sldMk cId="3576989159" sldId="276"/>
            <ac:spMk id="2" creationId="{2354E044-E070-46C7-A0B6-C0DFD533B2B0}"/>
          </ac:spMkLst>
        </pc:spChg>
        <pc:spChg chg="mod">
          <ac:chgData name="Julio César Caro Cota" userId="3cd36ff71ab27381" providerId="LiveId" clId="{E469B6A8-FC97-4D35-A079-DC771D2108E9}" dt="2022-02-03T01:45:54.259" v="13255" actId="255"/>
          <ac:spMkLst>
            <pc:docMk/>
            <pc:sldMk cId="3576989159" sldId="276"/>
            <ac:spMk id="5" creationId="{79CADBF1-AC82-402D-A2FC-1DB208BE1372}"/>
          </ac:spMkLst>
        </pc:spChg>
        <pc:spChg chg="add del">
          <ac:chgData name="Julio César Caro Cota" userId="3cd36ff71ab27381" providerId="LiveId" clId="{E469B6A8-FC97-4D35-A079-DC771D2108E9}" dt="2022-02-03T01:47:46.727" v="13290" actId="22"/>
          <ac:spMkLst>
            <pc:docMk/>
            <pc:sldMk cId="3576989159" sldId="276"/>
            <ac:spMk id="14" creationId="{74B573EB-08A7-4C39-B567-35C979DACB11}"/>
          </ac:spMkLst>
        </pc:spChg>
        <pc:graphicFrameChg chg="mod">
          <ac:chgData name="Julio César Caro Cota" userId="3cd36ff71ab27381" providerId="LiveId" clId="{E469B6A8-FC97-4D35-A079-DC771D2108E9}" dt="2022-02-03T08:39:15.146" v="24715" actId="20577"/>
          <ac:graphicFrameMkLst>
            <pc:docMk/>
            <pc:sldMk cId="3576989159" sldId="276"/>
            <ac:graphicFrameMk id="9" creationId="{B31D5510-DEE6-4A89-A1E9-99674EB3D2A2}"/>
          </ac:graphicFrameMkLst>
        </pc:graphicFrameChg>
        <pc:picChg chg="del">
          <ac:chgData name="Julio César Caro Cota" userId="3cd36ff71ab27381" providerId="LiveId" clId="{E469B6A8-FC97-4D35-A079-DC771D2108E9}" dt="2022-02-03T01:47:44.360" v="13288" actId="478"/>
          <ac:picMkLst>
            <pc:docMk/>
            <pc:sldMk cId="3576989159" sldId="276"/>
            <ac:picMk id="6" creationId="{D5CEEE1E-0723-4E9A-BCB9-409FAA725ACE}"/>
          </ac:picMkLst>
        </pc:picChg>
        <pc:picChg chg="add mod">
          <ac:chgData name="Julio César Caro Cota" userId="3cd36ff71ab27381" providerId="LiveId" clId="{E469B6A8-FC97-4D35-A079-DC771D2108E9}" dt="2022-02-03T08:40:11.317" v="24728" actId="1036"/>
          <ac:picMkLst>
            <pc:docMk/>
            <pc:sldMk cId="3576989159" sldId="276"/>
            <ac:picMk id="7" creationId="{282A37D4-650B-4DCB-B972-85132EA9A4F1}"/>
          </ac:picMkLst>
        </pc:picChg>
        <pc:picChg chg="del">
          <ac:chgData name="Julio César Caro Cota" userId="3cd36ff71ab27381" providerId="LiveId" clId="{E469B6A8-FC97-4D35-A079-DC771D2108E9}" dt="2022-02-03T01:49:25.720" v="13328" actId="478"/>
          <ac:picMkLst>
            <pc:docMk/>
            <pc:sldMk cId="3576989159" sldId="276"/>
            <ac:picMk id="10" creationId="{71456900-8468-4315-9D93-14DDB4254644}"/>
          </ac:picMkLst>
        </pc:picChg>
        <pc:picChg chg="add mod">
          <ac:chgData name="Julio César Caro Cota" userId="3cd36ff71ab27381" providerId="LiveId" clId="{E469B6A8-FC97-4D35-A079-DC771D2108E9}" dt="2022-02-03T08:39:26.113" v="24717" actId="1076"/>
          <ac:picMkLst>
            <pc:docMk/>
            <pc:sldMk cId="3576989159" sldId="276"/>
            <ac:picMk id="11" creationId="{4F35018D-F244-4CF7-AF3E-F67CD92F04D1}"/>
          </ac:picMkLst>
        </pc:picChg>
        <pc:picChg chg="del">
          <ac:chgData name="Julio César Caro Cota" userId="3cd36ff71ab27381" providerId="LiveId" clId="{E469B6A8-FC97-4D35-A079-DC771D2108E9}" dt="2022-02-03T08:39:10.338" v="24714" actId="478"/>
          <ac:picMkLst>
            <pc:docMk/>
            <pc:sldMk cId="3576989159" sldId="276"/>
            <ac:picMk id="12" creationId="{4A73E869-89FD-4197-A8BB-92873BA3B1FE}"/>
          </ac:picMkLst>
        </pc:picChg>
        <pc:picChg chg="add mod">
          <ac:chgData name="Julio César Caro Cota" userId="3cd36ff71ab27381" providerId="LiveId" clId="{E469B6A8-FC97-4D35-A079-DC771D2108E9}" dt="2022-02-03T08:39:24.020" v="24716" actId="1076"/>
          <ac:picMkLst>
            <pc:docMk/>
            <pc:sldMk cId="3576989159" sldId="276"/>
            <ac:picMk id="15" creationId="{42A1604B-51BF-4E2E-ACFE-C5CD9F5C0AF9}"/>
          </ac:picMkLst>
        </pc:picChg>
        <pc:picChg chg="del">
          <ac:chgData name="Julio César Caro Cota" userId="3cd36ff71ab27381" providerId="LiveId" clId="{E469B6A8-FC97-4D35-A079-DC771D2108E9}" dt="2022-02-03T01:50:28.529" v="13345" actId="478"/>
          <ac:picMkLst>
            <pc:docMk/>
            <pc:sldMk cId="3576989159" sldId="276"/>
            <ac:picMk id="16" creationId="{4AF2E672-E01A-4712-B305-FBB00A5AD671}"/>
          </ac:picMkLst>
        </pc:picChg>
        <pc:picChg chg="add mod">
          <ac:chgData name="Julio César Caro Cota" userId="3cd36ff71ab27381" providerId="LiveId" clId="{E469B6A8-FC97-4D35-A079-DC771D2108E9}" dt="2022-02-03T08:40:01.005" v="24723" actId="1076"/>
          <ac:picMkLst>
            <pc:docMk/>
            <pc:sldMk cId="3576989159" sldId="276"/>
            <ac:picMk id="18" creationId="{EE836CD6-04AE-47DE-8CBB-473FB264D9F5}"/>
          </ac:picMkLst>
        </pc:picChg>
        <pc:picChg chg="add mod">
          <ac:chgData name="Julio César Caro Cota" userId="3cd36ff71ab27381" providerId="LiveId" clId="{E469B6A8-FC97-4D35-A079-DC771D2108E9}" dt="2022-02-03T08:39:38.665" v="24721" actId="1076"/>
          <ac:picMkLst>
            <pc:docMk/>
            <pc:sldMk cId="3576989159" sldId="276"/>
            <ac:picMk id="20" creationId="{20CABDF0-8436-48F7-B500-5975B2C737E6}"/>
          </ac:picMkLst>
        </pc:picChg>
        <pc:picChg chg="add mod">
          <ac:chgData name="Julio César Caro Cota" userId="3cd36ff71ab27381" providerId="LiveId" clId="{E469B6A8-FC97-4D35-A079-DC771D2108E9}" dt="2022-02-03T08:39:30.034" v="24718" actId="1076"/>
          <ac:picMkLst>
            <pc:docMk/>
            <pc:sldMk cId="3576989159" sldId="276"/>
            <ac:picMk id="21" creationId="{EB0D79EE-A3A3-45BC-B502-B12CB3537695}"/>
          </ac:picMkLst>
        </pc:picChg>
        <pc:picChg chg="del">
          <ac:chgData name="Julio César Caro Cota" userId="3cd36ff71ab27381" providerId="LiveId" clId="{E469B6A8-FC97-4D35-A079-DC771D2108E9}" dt="2022-02-03T01:53:38.863" v="13426" actId="478"/>
          <ac:picMkLst>
            <pc:docMk/>
            <pc:sldMk cId="3576989159" sldId="276"/>
            <ac:picMk id="22" creationId="{8817A50F-953E-4E7F-B499-02F2C0BE9C96}"/>
          </ac:picMkLst>
        </pc:picChg>
        <pc:picChg chg="del">
          <ac:chgData name="Julio César Caro Cota" userId="3cd36ff71ab27381" providerId="LiveId" clId="{E469B6A8-FC97-4D35-A079-DC771D2108E9}" dt="2022-02-03T01:52:07.218" v="13368" actId="478"/>
          <ac:picMkLst>
            <pc:docMk/>
            <pc:sldMk cId="3576989159" sldId="276"/>
            <ac:picMk id="26" creationId="{C4260116-8442-4C6A-9E9D-28C355C195D2}"/>
          </ac:picMkLst>
        </pc:picChg>
        <pc:picChg chg="del">
          <ac:chgData name="Julio César Caro Cota" userId="3cd36ff71ab27381" providerId="LiveId" clId="{E469B6A8-FC97-4D35-A079-DC771D2108E9}" dt="2022-02-03T01:58:19.617" v="13477" actId="478"/>
          <ac:picMkLst>
            <pc:docMk/>
            <pc:sldMk cId="3576989159" sldId="276"/>
            <ac:picMk id="28" creationId="{8EAE349C-F351-4823-A995-354839246D35}"/>
          </ac:picMkLst>
        </pc:picChg>
        <pc:picChg chg="del">
          <ac:chgData name="Julio César Caro Cota" userId="3cd36ff71ab27381" providerId="LiveId" clId="{E469B6A8-FC97-4D35-A079-DC771D2108E9}" dt="2022-02-03T01:56:49.688" v="13461" actId="478"/>
          <ac:picMkLst>
            <pc:docMk/>
            <pc:sldMk cId="3576989159" sldId="276"/>
            <ac:picMk id="31" creationId="{B6BF3A51-9895-4ADD-AAF0-0748E231D3A2}"/>
          </ac:picMkLst>
        </pc:picChg>
        <pc:picChg chg="add mod">
          <ac:chgData name="Julio César Caro Cota" userId="3cd36ff71ab27381" providerId="LiveId" clId="{E469B6A8-FC97-4D35-A079-DC771D2108E9}" dt="2022-02-03T08:39:35.562" v="24720" actId="1076"/>
          <ac:picMkLst>
            <pc:docMk/>
            <pc:sldMk cId="3576989159" sldId="276"/>
            <ac:picMk id="6146" creationId="{A2730062-D83C-4868-9157-63CFD4A883E1}"/>
          </ac:picMkLst>
        </pc:picChg>
      </pc:sldChg>
      <pc:sldChg chg="addSp delSp modSp add mod modNotesTx">
        <pc:chgData name="Julio César Caro Cota" userId="3cd36ff71ab27381" providerId="LiveId" clId="{E469B6A8-FC97-4D35-A079-DC771D2108E9}" dt="2022-02-03T02:09:39.150" v="13853" actId="1038"/>
        <pc:sldMkLst>
          <pc:docMk/>
          <pc:sldMk cId="4251257620" sldId="277"/>
        </pc:sldMkLst>
        <pc:spChg chg="mod">
          <ac:chgData name="Julio César Caro Cota" userId="3cd36ff71ab27381" providerId="LiveId" clId="{E469B6A8-FC97-4D35-A079-DC771D2108E9}" dt="2022-02-03T01:59:06.029" v="13490" actId="20577"/>
          <ac:spMkLst>
            <pc:docMk/>
            <pc:sldMk cId="4251257620" sldId="277"/>
            <ac:spMk id="5" creationId="{79CADBF1-AC82-402D-A2FC-1DB208BE1372}"/>
          </ac:spMkLst>
        </pc:spChg>
        <pc:spChg chg="add del">
          <ac:chgData name="Julio César Caro Cota" userId="3cd36ff71ab27381" providerId="LiveId" clId="{E469B6A8-FC97-4D35-A079-DC771D2108E9}" dt="2022-02-03T02:00:22.759" v="13522" actId="22"/>
          <ac:spMkLst>
            <pc:docMk/>
            <pc:sldMk cId="4251257620" sldId="277"/>
            <ac:spMk id="16" creationId="{10E9E48A-88D4-44B3-9549-4A161588D4DB}"/>
          </ac:spMkLst>
        </pc:spChg>
        <pc:spChg chg="add del">
          <ac:chgData name="Julio César Caro Cota" userId="3cd36ff71ab27381" providerId="LiveId" clId="{E469B6A8-FC97-4D35-A079-DC771D2108E9}" dt="2022-02-03T02:04:57.967" v="13614" actId="22"/>
          <ac:spMkLst>
            <pc:docMk/>
            <pc:sldMk cId="4251257620" sldId="277"/>
            <ac:spMk id="24" creationId="{75CB9F19-CDC9-487F-9BE6-8CDFDEE6C87D}"/>
          </ac:spMkLst>
        </pc:spChg>
        <pc:spChg chg="add del">
          <ac:chgData name="Julio César Caro Cota" userId="3cd36ff71ab27381" providerId="LiveId" clId="{E469B6A8-FC97-4D35-A079-DC771D2108E9}" dt="2022-02-03T02:05:56.475" v="13641" actId="22"/>
          <ac:spMkLst>
            <pc:docMk/>
            <pc:sldMk cId="4251257620" sldId="277"/>
            <ac:spMk id="28" creationId="{BAD80FEB-EAD3-4990-86AB-5453980B68C1}"/>
          </ac:spMkLst>
        </pc:spChg>
        <pc:graphicFrameChg chg="mod">
          <ac:chgData name="Julio César Caro Cota" userId="3cd36ff71ab27381" providerId="LiveId" clId="{E469B6A8-FC97-4D35-A079-DC771D2108E9}" dt="2022-02-03T02:08:59.536" v="13701" actId="20577"/>
          <ac:graphicFrameMkLst>
            <pc:docMk/>
            <pc:sldMk cId="4251257620" sldId="277"/>
            <ac:graphicFrameMk id="9" creationId="{B31D5510-DEE6-4A89-A1E9-99674EB3D2A2}"/>
          </ac:graphicFrameMkLst>
        </pc:graphicFrameChg>
        <pc:picChg chg="add mod">
          <ac:chgData name="Julio César Caro Cota" userId="3cd36ff71ab27381" providerId="LiveId" clId="{E469B6A8-FC97-4D35-A079-DC771D2108E9}" dt="2022-02-03T02:09:11.961" v="13712" actId="1038"/>
          <ac:picMkLst>
            <pc:docMk/>
            <pc:sldMk cId="4251257620" sldId="277"/>
            <ac:picMk id="3" creationId="{EFF92E5C-5002-4269-9B07-D3D6FB13FC04}"/>
          </ac:picMkLst>
        </pc:picChg>
        <pc:picChg chg="del">
          <ac:chgData name="Julio César Caro Cota" userId="3cd36ff71ab27381" providerId="LiveId" clId="{E469B6A8-FC97-4D35-A079-DC771D2108E9}" dt="2022-02-03T01:59:35.808" v="13498" actId="478"/>
          <ac:picMkLst>
            <pc:docMk/>
            <pc:sldMk cId="4251257620" sldId="277"/>
            <ac:picMk id="7" creationId="{282A37D4-650B-4DCB-B972-85132EA9A4F1}"/>
          </ac:picMkLst>
        </pc:picChg>
        <pc:picChg chg="add mod">
          <ac:chgData name="Julio César Caro Cota" userId="3cd36ff71ab27381" providerId="LiveId" clId="{E469B6A8-FC97-4D35-A079-DC771D2108E9}" dt="2022-02-03T02:00:35.838" v="13527" actId="1076"/>
          <ac:picMkLst>
            <pc:docMk/>
            <pc:sldMk cId="4251257620" sldId="277"/>
            <ac:picMk id="10" creationId="{85E890D4-D1F5-42A8-A53B-96E7B22C0B7B}"/>
          </ac:picMkLst>
        </pc:picChg>
        <pc:picChg chg="del">
          <ac:chgData name="Julio César Caro Cota" userId="3cd36ff71ab27381" providerId="LiveId" clId="{E469B6A8-FC97-4D35-A079-DC771D2108E9}" dt="2022-02-03T02:00:20.575" v="13520" actId="478"/>
          <ac:picMkLst>
            <pc:docMk/>
            <pc:sldMk cId="4251257620" sldId="277"/>
            <ac:picMk id="11" creationId="{4F35018D-F244-4CF7-AF3E-F67CD92F04D1}"/>
          </ac:picMkLst>
        </pc:picChg>
        <pc:picChg chg="del">
          <ac:chgData name="Julio César Caro Cota" userId="3cd36ff71ab27381" providerId="LiveId" clId="{E469B6A8-FC97-4D35-A079-DC771D2108E9}" dt="2022-02-03T02:02:02.256" v="13543" actId="478"/>
          <ac:picMkLst>
            <pc:docMk/>
            <pc:sldMk cId="4251257620" sldId="277"/>
            <ac:picMk id="12" creationId="{4A73E869-89FD-4197-A8BB-92873BA3B1FE}"/>
          </ac:picMkLst>
        </pc:picChg>
        <pc:picChg chg="add mod">
          <ac:chgData name="Julio César Caro Cota" userId="3cd36ff71ab27381" providerId="LiveId" clId="{E469B6A8-FC97-4D35-A079-DC771D2108E9}" dt="2022-02-03T02:09:16.255" v="13730" actId="1038"/>
          <ac:picMkLst>
            <pc:docMk/>
            <pc:sldMk cId="4251257620" sldId="277"/>
            <ac:picMk id="14" creationId="{7D261743-E0AD-4E38-90A3-8FCD6B096A93}"/>
          </ac:picMkLst>
        </pc:picChg>
        <pc:picChg chg="del">
          <ac:chgData name="Julio César Caro Cota" userId="3cd36ff71ab27381" providerId="LiveId" clId="{E469B6A8-FC97-4D35-A079-DC771D2108E9}" dt="2022-02-03T02:03:15.042" v="13580" actId="478"/>
          <ac:picMkLst>
            <pc:docMk/>
            <pc:sldMk cId="4251257620" sldId="277"/>
            <ac:picMk id="15" creationId="{42A1604B-51BF-4E2E-ACFE-C5CD9F5C0AF9}"/>
          </ac:picMkLst>
        </pc:picChg>
        <pc:picChg chg="del">
          <ac:chgData name="Julio César Caro Cota" userId="3cd36ff71ab27381" providerId="LiveId" clId="{E469B6A8-FC97-4D35-A079-DC771D2108E9}" dt="2022-02-03T02:05:53.704" v="13639" actId="478"/>
          <ac:picMkLst>
            <pc:docMk/>
            <pc:sldMk cId="4251257620" sldId="277"/>
            <ac:picMk id="18" creationId="{EE836CD6-04AE-47DE-8CBB-473FB264D9F5}"/>
          </ac:picMkLst>
        </pc:picChg>
        <pc:picChg chg="add mod">
          <ac:chgData name="Julio César Caro Cota" userId="3cd36ff71ab27381" providerId="LiveId" clId="{E469B6A8-FC97-4D35-A079-DC771D2108E9}" dt="2022-02-03T02:09:39.150" v="13853" actId="1038"/>
          <ac:picMkLst>
            <pc:docMk/>
            <pc:sldMk cId="4251257620" sldId="277"/>
            <ac:picMk id="19" creationId="{EDECB742-BB0B-4EEA-B2AE-8EDDA10D95FD}"/>
          </ac:picMkLst>
        </pc:picChg>
        <pc:picChg chg="del">
          <ac:chgData name="Julio César Caro Cota" userId="3cd36ff71ab27381" providerId="LiveId" clId="{E469B6A8-FC97-4D35-A079-DC771D2108E9}" dt="2022-02-03T02:09:06.384" v="13702" actId="478"/>
          <ac:picMkLst>
            <pc:docMk/>
            <pc:sldMk cId="4251257620" sldId="277"/>
            <ac:picMk id="20" creationId="{20CABDF0-8436-48F7-B500-5975B2C737E6}"/>
          </ac:picMkLst>
        </pc:picChg>
        <pc:picChg chg="del">
          <ac:chgData name="Julio César Caro Cota" userId="3cd36ff71ab27381" providerId="LiveId" clId="{E469B6A8-FC97-4D35-A079-DC771D2108E9}" dt="2022-02-03T02:04:55.487" v="13612" actId="478"/>
          <ac:picMkLst>
            <pc:docMk/>
            <pc:sldMk cId="4251257620" sldId="277"/>
            <ac:picMk id="21" creationId="{EB0D79EE-A3A3-45BC-B502-B12CB3537695}"/>
          </ac:picMkLst>
        </pc:picChg>
        <pc:picChg chg="add mod">
          <ac:chgData name="Julio César Caro Cota" userId="3cd36ff71ab27381" providerId="LiveId" clId="{E469B6A8-FC97-4D35-A079-DC771D2108E9}" dt="2022-02-03T02:09:29.437" v="13802" actId="1037"/>
          <ac:picMkLst>
            <pc:docMk/>
            <pc:sldMk cId="4251257620" sldId="277"/>
            <ac:picMk id="25" creationId="{A2E33085-9D71-4DDC-9871-B8F046B23630}"/>
          </ac:picMkLst>
        </pc:picChg>
        <pc:picChg chg="add mod">
          <ac:chgData name="Julio César Caro Cota" userId="3cd36ff71ab27381" providerId="LiveId" clId="{E469B6A8-FC97-4D35-A079-DC771D2108E9}" dt="2022-02-03T02:09:34.799" v="13831" actId="1037"/>
          <ac:picMkLst>
            <pc:docMk/>
            <pc:sldMk cId="4251257620" sldId="277"/>
            <ac:picMk id="29" creationId="{95B8B0CE-0093-403E-972D-23B5E00B95E9}"/>
          </ac:picMkLst>
        </pc:picChg>
        <pc:picChg chg="add mod">
          <ac:chgData name="Julio César Caro Cota" userId="3cd36ff71ab27381" providerId="LiveId" clId="{E469B6A8-FC97-4D35-A079-DC771D2108E9}" dt="2022-02-03T02:09:22.136" v="13760" actId="1037"/>
          <ac:picMkLst>
            <pc:docMk/>
            <pc:sldMk cId="4251257620" sldId="277"/>
            <ac:picMk id="31" creationId="{82385258-3F64-4B02-86D2-96F40749EEAC}"/>
          </ac:picMkLst>
        </pc:picChg>
        <pc:picChg chg="del">
          <ac:chgData name="Julio César Caro Cota" userId="3cd36ff71ab27381" providerId="LiveId" clId="{E469B6A8-FC97-4D35-A079-DC771D2108E9}" dt="2022-02-03T02:06:56.415" v="13661" actId="478"/>
          <ac:picMkLst>
            <pc:docMk/>
            <pc:sldMk cId="4251257620" sldId="277"/>
            <ac:picMk id="6146" creationId="{A2730062-D83C-4868-9157-63CFD4A883E1}"/>
          </ac:picMkLst>
        </pc:picChg>
      </pc:sldChg>
      <pc:sldChg chg="modSp new del mod">
        <pc:chgData name="Julio César Caro Cota" userId="3cd36ff71ab27381" providerId="LiveId" clId="{E469B6A8-FC97-4D35-A079-DC771D2108E9}" dt="2022-02-03T07:48:23.149" v="24066" actId="47"/>
        <pc:sldMkLst>
          <pc:docMk/>
          <pc:sldMk cId="1201895697" sldId="278"/>
        </pc:sldMkLst>
        <pc:spChg chg="mod">
          <ac:chgData name="Julio César Caro Cota" userId="3cd36ff71ab27381" providerId="LiveId" clId="{E469B6A8-FC97-4D35-A079-DC771D2108E9}" dt="2022-02-03T02:08:32.448" v="13692" actId="20577"/>
          <ac:spMkLst>
            <pc:docMk/>
            <pc:sldMk cId="1201895697" sldId="278"/>
            <ac:spMk id="2" creationId="{22E9D2C5-B770-494E-ABFC-A718ED3B66FB}"/>
          </ac:spMkLst>
        </pc:spChg>
        <pc:spChg chg="mod">
          <ac:chgData name="Julio César Caro Cota" userId="3cd36ff71ab27381" providerId="LiveId" clId="{E469B6A8-FC97-4D35-A079-DC771D2108E9}" dt="2022-02-03T02:26:31.675" v="14628" actId="1076"/>
          <ac:spMkLst>
            <pc:docMk/>
            <pc:sldMk cId="1201895697" sldId="278"/>
            <ac:spMk id="3" creationId="{B06943FE-6B91-4994-82B4-735FD73E878D}"/>
          </ac:spMkLst>
        </pc:spChg>
      </pc:sldChg>
      <pc:sldChg chg="addSp delSp modSp new mod modClrScheme chgLayout">
        <pc:chgData name="Julio César Caro Cota" userId="3cd36ff71ab27381" providerId="LiveId" clId="{E469B6A8-FC97-4D35-A079-DC771D2108E9}" dt="2022-02-04T00:00:37.444" v="25775" actId="1036"/>
        <pc:sldMkLst>
          <pc:docMk/>
          <pc:sldMk cId="36184028" sldId="279"/>
        </pc:sldMkLst>
        <pc:spChg chg="del mod ord">
          <ac:chgData name="Julio César Caro Cota" userId="3cd36ff71ab27381" providerId="LiveId" clId="{E469B6A8-FC97-4D35-A079-DC771D2108E9}" dt="2022-02-03T02:10:45.297" v="13855" actId="700"/>
          <ac:spMkLst>
            <pc:docMk/>
            <pc:sldMk cId="36184028" sldId="279"/>
            <ac:spMk id="2" creationId="{8A8FCCDB-A4A1-495D-BE51-0CC529AC7783}"/>
          </ac:spMkLst>
        </pc:spChg>
        <pc:spChg chg="del mod ord">
          <ac:chgData name="Julio César Caro Cota" userId="3cd36ff71ab27381" providerId="LiveId" clId="{E469B6A8-FC97-4D35-A079-DC771D2108E9}" dt="2022-02-03T02:10:45.297" v="13855" actId="700"/>
          <ac:spMkLst>
            <pc:docMk/>
            <pc:sldMk cId="36184028" sldId="279"/>
            <ac:spMk id="3" creationId="{E2E0B449-2985-4B0D-89FF-3228E73A0B54}"/>
          </ac:spMkLst>
        </pc:spChg>
        <pc:spChg chg="mod ord">
          <ac:chgData name="Julio César Caro Cota" userId="3cd36ff71ab27381" providerId="LiveId" clId="{E469B6A8-FC97-4D35-A079-DC771D2108E9}" dt="2022-02-03T02:10:48.798" v="13856" actId="700"/>
          <ac:spMkLst>
            <pc:docMk/>
            <pc:sldMk cId="36184028" sldId="279"/>
            <ac:spMk id="4" creationId="{A02E6150-6CF3-4F44-A044-7A5A11CEEC11}"/>
          </ac:spMkLst>
        </pc:spChg>
        <pc:spChg chg="add del mod ord">
          <ac:chgData name="Julio César Caro Cota" userId="3cd36ff71ab27381" providerId="LiveId" clId="{E469B6A8-FC97-4D35-A079-DC771D2108E9}" dt="2022-02-03T02:10:48.798" v="13856" actId="700"/>
          <ac:spMkLst>
            <pc:docMk/>
            <pc:sldMk cId="36184028" sldId="279"/>
            <ac:spMk id="5" creationId="{C454F416-AF1F-44BF-B427-B5D35B756D8E}"/>
          </ac:spMkLst>
        </pc:spChg>
        <pc:spChg chg="add del mod ord">
          <ac:chgData name="Julio César Caro Cota" userId="3cd36ff71ab27381" providerId="LiveId" clId="{E469B6A8-FC97-4D35-A079-DC771D2108E9}" dt="2022-02-03T02:10:48.798" v="13856" actId="700"/>
          <ac:spMkLst>
            <pc:docMk/>
            <pc:sldMk cId="36184028" sldId="279"/>
            <ac:spMk id="6" creationId="{C1BB1670-F13A-412C-9185-94C21178A48A}"/>
          </ac:spMkLst>
        </pc:spChg>
        <pc:spChg chg="add mod ord">
          <ac:chgData name="Julio César Caro Cota" userId="3cd36ff71ab27381" providerId="LiveId" clId="{E469B6A8-FC97-4D35-A079-DC771D2108E9}" dt="2022-02-03T17:33:39.451" v="25038" actId="20577"/>
          <ac:spMkLst>
            <pc:docMk/>
            <pc:sldMk cId="36184028" sldId="279"/>
            <ac:spMk id="7" creationId="{E709E64F-9694-4775-8501-3368D03FFA9C}"/>
          </ac:spMkLst>
        </pc:spChg>
        <pc:spChg chg="add mod ord">
          <ac:chgData name="Julio César Caro Cota" userId="3cd36ff71ab27381" providerId="LiveId" clId="{E469B6A8-FC97-4D35-A079-DC771D2108E9}" dt="2022-02-03T04:08:10.902" v="16512" actId="113"/>
          <ac:spMkLst>
            <pc:docMk/>
            <pc:sldMk cId="36184028" sldId="279"/>
            <ac:spMk id="8" creationId="{3C39BFCF-28D4-48E6-AB54-E9BC5147FD3D}"/>
          </ac:spMkLst>
        </pc:spChg>
        <pc:picChg chg="add mod modCrop">
          <ac:chgData name="Julio César Caro Cota" userId="3cd36ff71ab27381" providerId="LiveId" clId="{E469B6A8-FC97-4D35-A079-DC771D2108E9}" dt="2022-02-04T00:00:37.444" v="25775" actId="1036"/>
          <ac:picMkLst>
            <pc:docMk/>
            <pc:sldMk cId="36184028" sldId="279"/>
            <ac:picMk id="3" creationId="{2948F23A-2058-43A7-A99D-042B8A61855C}"/>
          </ac:picMkLst>
        </pc:picChg>
        <pc:picChg chg="add del mod">
          <ac:chgData name="Julio César Caro Cota" userId="3cd36ff71ab27381" providerId="LiveId" clId="{E469B6A8-FC97-4D35-A079-DC771D2108E9}" dt="2022-02-04T00:00:10.955" v="25755" actId="478"/>
          <ac:picMkLst>
            <pc:docMk/>
            <pc:sldMk cId="36184028" sldId="279"/>
            <ac:picMk id="10" creationId="{28132176-BF29-4A5D-B802-8A0C17BD919D}"/>
          </ac:picMkLst>
        </pc:picChg>
      </pc:sldChg>
      <pc:sldChg chg="addSp delSp modSp new mod">
        <pc:chgData name="Julio César Caro Cota" userId="3cd36ff71ab27381" providerId="LiveId" clId="{E469B6A8-FC97-4D35-A079-DC771D2108E9}" dt="2022-02-04T00:03:19.509" v="25863" actId="1035"/>
        <pc:sldMkLst>
          <pc:docMk/>
          <pc:sldMk cId="295399306" sldId="280"/>
        </pc:sldMkLst>
        <pc:spChg chg="mod">
          <ac:chgData name="Julio César Caro Cota" userId="3cd36ff71ab27381" providerId="LiveId" clId="{E469B6A8-FC97-4D35-A079-DC771D2108E9}" dt="2022-02-03T17:33:46.488" v="25040" actId="20577"/>
          <ac:spMkLst>
            <pc:docMk/>
            <pc:sldMk cId="295399306" sldId="280"/>
            <ac:spMk id="2" creationId="{5F013E2D-AD47-46B1-B0D4-90D49BB29344}"/>
          </ac:spMkLst>
        </pc:spChg>
        <pc:spChg chg="mod">
          <ac:chgData name="Julio César Caro Cota" userId="3cd36ff71ab27381" providerId="LiveId" clId="{E469B6A8-FC97-4D35-A079-DC771D2108E9}" dt="2022-02-03T17:35:48.715" v="25095" actId="113"/>
          <ac:spMkLst>
            <pc:docMk/>
            <pc:sldMk cId="295399306" sldId="280"/>
            <ac:spMk id="3" creationId="{A13BD910-AC25-4906-9A25-A79F99F538B5}"/>
          </ac:spMkLst>
        </pc:spChg>
        <pc:picChg chg="add del mod">
          <ac:chgData name="Julio César Caro Cota" userId="3cd36ff71ab27381" providerId="LiveId" clId="{E469B6A8-FC97-4D35-A079-DC771D2108E9}" dt="2022-02-04T00:03:19.509" v="25863" actId="1035"/>
          <ac:picMkLst>
            <pc:docMk/>
            <pc:sldMk cId="295399306" sldId="280"/>
            <ac:picMk id="6" creationId="{F65D6788-EE33-4C0E-8521-28759ED26771}"/>
          </ac:picMkLst>
        </pc:picChg>
        <pc:picChg chg="add del mod">
          <ac:chgData name="Julio César Caro Cota" userId="3cd36ff71ab27381" providerId="LiveId" clId="{E469B6A8-FC97-4D35-A079-DC771D2108E9}" dt="2022-02-04T00:01:10.895" v="25783"/>
          <ac:picMkLst>
            <pc:docMk/>
            <pc:sldMk cId="295399306" sldId="280"/>
            <ac:picMk id="7" creationId="{B003AFFF-AB95-4EAA-BB5B-5BBFDF8D5C9E}"/>
          </ac:picMkLst>
        </pc:picChg>
        <pc:picChg chg="add del mod">
          <ac:chgData name="Julio César Caro Cota" userId="3cd36ff71ab27381" providerId="LiveId" clId="{E469B6A8-FC97-4D35-A079-DC771D2108E9}" dt="2022-02-04T00:01:45.422" v="25791" actId="478"/>
          <ac:picMkLst>
            <pc:docMk/>
            <pc:sldMk cId="295399306" sldId="280"/>
            <ac:picMk id="9" creationId="{37F7B5E0-1176-49CF-ACB9-C292937CC456}"/>
          </ac:picMkLst>
        </pc:picChg>
        <pc:picChg chg="add mod">
          <ac:chgData name="Julio César Caro Cota" userId="3cd36ff71ab27381" providerId="LiveId" clId="{E469B6A8-FC97-4D35-A079-DC771D2108E9}" dt="2022-02-04T00:03:08.230" v="25814" actId="1076"/>
          <ac:picMkLst>
            <pc:docMk/>
            <pc:sldMk cId="295399306" sldId="280"/>
            <ac:picMk id="11" creationId="{8B51BB42-1304-4825-B60A-C5C115731516}"/>
          </ac:picMkLst>
        </pc:picChg>
      </pc:sldChg>
      <pc:sldChg chg="addSp delSp modSp new mod">
        <pc:chgData name="Julio César Caro Cota" userId="3cd36ff71ab27381" providerId="LiveId" clId="{E469B6A8-FC97-4D35-A079-DC771D2108E9}" dt="2022-02-04T00:05:16.931" v="25894" actId="1036"/>
        <pc:sldMkLst>
          <pc:docMk/>
          <pc:sldMk cId="2999044249" sldId="281"/>
        </pc:sldMkLst>
        <pc:spChg chg="mod">
          <ac:chgData name="Julio César Caro Cota" userId="3cd36ff71ab27381" providerId="LiveId" clId="{E469B6A8-FC97-4D35-A079-DC771D2108E9}" dt="2022-02-03T17:33:51.049" v="25042" actId="20577"/>
          <ac:spMkLst>
            <pc:docMk/>
            <pc:sldMk cId="2999044249" sldId="281"/>
            <ac:spMk id="2" creationId="{14CE4829-F308-4917-8B5A-2F726335A615}"/>
          </ac:spMkLst>
        </pc:spChg>
        <pc:spChg chg="mod">
          <ac:chgData name="Julio César Caro Cota" userId="3cd36ff71ab27381" providerId="LiveId" clId="{E469B6A8-FC97-4D35-A079-DC771D2108E9}" dt="2022-02-03T17:35:26.033" v="25082" actId="20577"/>
          <ac:spMkLst>
            <pc:docMk/>
            <pc:sldMk cId="2999044249" sldId="281"/>
            <ac:spMk id="3" creationId="{9C468BF2-7FD4-43CC-8F2C-C070104873BE}"/>
          </ac:spMkLst>
        </pc:spChg>
        <pc:picChg chg="add del mod">
          <ac:chgData name="Julio César Caro Cota" userId="3cd36ff71ab27381" providerId="LiveId" clId="{E469B6A8-FC97-4D35-A079-DC771D2108E9}" dt="2022-02-03T02:38:34.338" v="15562" actId="478"/>
          <ac:picMkLst>
            <pc:docMk/>
            <pc:sldMk cId="2999044249" sldId="281"/>
            <ac:picMk id="6" creationId="{27455A02-568D-424B-844A-B313394FD7D9}"/>
          </ac:picMkLst>
        </pc:picChg>
        <pc:picChg chg="add mod">
          <ac:chgData name="Julio César Caro Cota" userId="3cd36ff71ab27381" providerId="LiveId" clId="{E469B6A8-FC97-4D35-A079-DC771D2108E9}" dt="2022-02-04T00:05:16.931" v="25894" actId="1036"/>
          <ac:picMkLst>
            <pc:docMk/>
            <pc:sldMk cId="2999044249" sldId="281"/>
            <ac:picMk id="6" creationId="{72E16910-5FDD-4AAD-8462-B70E454FE5FE}"/>
          </ac:picMkLst>
        </pc:picChg>
        <pc:picChg chg="add mod ord">
          <ac:chgData name="Julio César Caro Cota" userId="3cd36ff71ab27381" providerId="LiveId" clId="{E469B6A8-FC97-4D35-A079-DC771D2108E9}" dt="2022-02-04T00:05:16.931" v="25894" actId="1036"/>
          <ac:picMkLst>
            <pc:docMk/>
            <pc:sldMk cId="2999044249" sldId="281"/>
            <ac:picMk id="8" creationId="{70091C97-98C6-4E16-8B5E-004EEE41F929}"/>
          </ac:picMkLst>
        </pc:picChg>
        <pc:picChg chg="add del mod">
          <ac:chgData name="Julio César Caro Cota" userId="3cd36ff71ab27381" providerId="LiveId" clId="{E469B6A8-FC97-4D35-A079-DC771D2108E9}" dt="2022-02-04T00:04:40.626" v="25870" actId="478"/>
          <ac:picMkLst>
            <pc:docMk/>
            <pc:sldMk cId="2999044249" sldId="281"/>
            <ac:picMk id="9" creationId="{A84B4BE4-5009-484D-8F5C-5CC6CF43B594}"/>
          </ac:picMkLst>
        </pc:picChg>
      </pc:sldChg>
      <pc:sldChg chg="addSp delSp modSp new mod">
        <pc:chgData name="Julio César Caro Cota" userId="3cd36ff71ab27381" providerId="LiveId" clId="{E469B6A8-FC97-4D35-A079-DC771D2108E9}" dt="2022-02-04T00:06:55.578" v="25919" actId="1038"/>
        <pc:sldMkLst>
          <pc:docMk/>
          <pc:sldMk cId="6647275" sldId="282"/>
        </pc:sldMkLst>
        <pc:spChg chg="mod">
          <ac:chgData name="Julio César Caro Cota" userId="3cd36ff71ab27381" providerId="LiveId" clId="{E469B6A8-FC97-4D35-A079-DC771D2108E9}" dt="2022-02-03T02:44:35.325" v="16047" actId="20577"/>
          <ac:spMkLst>
            <pc:docMk/>
            <pc:sldMk cId="6647275" sldId="282"/>
            <ac:spMk id="2" creationId="{CBF753D1-BBA4-4791-AFBE-D558F7D147F8}"/>
          </ac:spMkLst>
        </pc:spChg>
        <pc:spChg chg="mod">
          <ac:chgData name="Julio César Caro Cota" userId="3cd36ff71ab27381" providerId="LiveId" clId="{E469B6A8-FC97-4D35-A079-DC771D2108E9}" dt="2022-02-03T17:36:32.418" v="25097" actId="113"/>
          <ac:spMkLst>
            <pc:docMk/>
            <pc:sldMk cId="6647275" sldId="282"/>
            <ac:spMk id="3" creationId="{531A5C49-E055-4559-89FC-A77A6E73FFD8}"/>
          </ac:spMkLst>
        </pc:spChg>
        <pc:spChg chg="add del">
          <ac:chgData name="Julio César Caro Cota" userId="3cd36ff71ab27381" providerId="LiveId" clId="{E469B6A8-FC97-4D35-A079-DC771D2108E9}" dt="2022-02-03T02:49:11.237" v="16392" actId="22"/>
          <ac:spMkLst>
            <pc:docMk/>
            <pc:sldMk cId="6647275" sldId="282"/>
            <ac:spMk id="6" creationId="{124D28C9-85FB-405B-A605-A25FCD8AF4D4}"/>
          </ac:spMkLst>
        </pc:spChg>
        <pc:picChg chg="add del mod">
          <ac:chgData name="Julio César Caro Cota" userId="3cd36ff71ab27381" providerId="LiveId" clId="{E469B6A8-FC97-4D35-A079-DC771D2108E9}" dt="2022-02-04T00:06:35.020" v="25900" actId="478"/>
          <ac:picMkLst>
            <pc:docMk/>
            <pc:sldMk cId="6647275" sldId="282"/>
            <ac:picMk id="6" creationId="{1C854C81-5709-4A05-A6CF-6403E1234CE3}"/>
          </ac:picMkLst>
        </pc:picChg>
        <pc:picChg chg="add del mod">
          <ac:chgData name="Julio César Caro Cota" userId="3cd36ff71ab27381" providerId="LiveId" clId="{E469B6A8-FC97-4D35-A079-DC771D2108E9}" dt="2022-02-04T00:06:23.386" v="25895" actId="478"/>
          <ac:picMkLst>
            <pc:docMk/>
            <pc:sldMk cId="6647275" sldId="282"/>
            <ac:picMk id="8" creationId="{E33EAFA0-9EA5-4464-BFAB-44852CFE1F19}"/>
          </ac:picMkLst>
        </pc:picChg>
        <pc:picChg chg="add mod">
          <ac:chgData name="Julio César Caro Cota" userId="3cd36ff71ab27381" providerId="LiveId" clId="{E469B6A8-FC97-4D35-A079-DC771D2108E9}" dt="2022-02-04T00:06:55.578" v="25919" actId="1038"/>
          <ac:picMkLst>
            <pc:docMk/>
            <pc:sldMk cId="6647275" sldId="282"/>
            <ac:picMk id="9" creationId="{82B73C5F-F35B-4AF5-B5B8-08183ACE6BD5}"/>
          </ac:picMkLst>
        </pc:picChg>
      </pc:sldChg>
      <pc:sldChg chg="addSp delSp modSp new mod modClrScheme chgLayout">
        <pc:chgData name="Julio César Caro Cota" userId="3cd36ff71ab27381" providerId="LiveId" clId="{E469B6A8-FC97-4D35-A079-DC771D2108E9}" dt="2022-02-03T17:36:58.320" v="25100" actId="20577"/>
        <pc:sldMkLst>
          <pc:docMk/>
          <pc:sldMk cId="3670665032" sldId="283"/>
        </pc:sldMkLst>
        <pc:spChg chg="del mod ord">
          <ac:chgData name="Julio César Caro Cota" userId="3cd36ff71ab27381" providerId="LiveId" clId="{E469B6A8-FC97-4D35-A079-DC771D2108E9}" dt="2022-02-03T04:06:27.742" v="16421" actId="700"/>
          <ac:spMkLst>
            <pc:docMk/>
            <pc:sldMk cId="3670665032" sldId="283"/>
            <ac:spMk id="2" creationId="{902E380B-11D7-46A1-88D6-6B772B8A3B94}"/>
          </ac:spMkLst>
        </pc:spChg>
        <pc:spChg chg="del mod ord">
          <ac:chgData name="Julio César Caro Cota" userId="3cd36ff71ab27381" providerId="LiveId" clId="{E469B6A8-FC97-4D35-A079-DC771D2108E9}" dt="2022-02-03T04:06:27.742" v="16421" actId="700"/>
          <ac:spMkLst>
            <pc:docMk/>
            <pc:sldMk cId="3670665032" sldId="283"/>
            <ac:spMk id="3" creationId="{A6D3116E-EE60-4F3D-B79A-64750BC6BE46}"/>
          </ac:spMkLst>
        </pc:spChg>
        <pc:spChg chg="mod ord">
          <ac:chgData name="Julio César Caro Cota" userId="3cd36ff71ab27381" providerId="LiveId" clId="{E469B6A8-FC97-4D35-A079-DC771D2108E9}" dt="2022-02-03T04:06:27.742" v="16421" actId="700"/>
          <ac:spMkLst>
            <pc:docMk/>
            <pc:sldMk cId="3670665032" sldId="283"/>
            <ac:spMk id="4" creationId="{8605A18E-F3E1-4F64-8322-29BF8F74398F}"/>
          </ac:spMkLst>
        </pc:spChg>
        <pc:spChg chg="add mod ord">
          <ac:chgData name="Julio César Caro Cota" userId="3cd36ff71ab27381" providerId="LiveId" clId="{E469B6A8-FC97-4D35-A079-DC771D2108E9}" dt="2022-02-03T04:06:34.826" v="16436" actId="20577"/>
          <ac:spMkLst>
            <pc:docMk/>
            <pc:sldMk cId="3670665032" sldId="283"/>
            <ac:spMk id="5" creationId="{413E5BA7-63F8-4673-BC6C-EF2ADE58A93D}"/>
          </ac:spMkLst>
        </pc:spChg>
        <pc:spChg chg="add mod ord">
          <ac:chgData name="Julio César Caro Cota" userId="3cd36ff71ab27381" providerId="LiveId" clId="{E469B6A8-FC97-4D35-A079-DC771D2108E9}" dt="2022-02-03T17:36:58.320" v="25100" actId="20577"/>
          <ac:spMkLst>
            <pc:docMk/>
            <pc:sldMk cId="3670665032" sldId="283"/>
            <ac:spMk id="6" creationId="{44DEF875-D7DE-434E-BA8D-5F406FCA5DD8}"/>
          </ac:spMkLst>
        </pc:spChg>
        <pc:graphicFrameChg chg="add del mod">
          <ac:chgData name="Julio César Caro Cota" userId="3cd36ff71ab27381" providerId="LiveId" clId="{E469B6A8-FC97-4D35-A079-DC771D2108E9}" dt="2022-02-03T04:17:09.920" v="17137" actId="478"/>
          <ac:graphicFrameMkLst>
            <pc:docMk/>
            <pc:sldMk cId="3670665032" sldId="283"/>
            <ac:graphicFrameMk id="7" creationId="{8930E795-30F9-40DB-BDD9-D0DAA1F0187C}"/>
          </ac:graphicFrameMkLst>
        </pc:graphicFrameChg>
        <pc:graphicFrameChg chg="add mod">
          <ac:chgData name="Julio César Caro Cota" userId="3cd36ff71ab27381" providerId="LiveId" clId="{E469B6A8-FC97-4D35-A079-DC771D2108E9}" dt="2022-02-03T04:21:27.585" v="17171" actId="1035"/>
          <ac:graphicFrameMkLst>
            <pc:docMk/>
            <pc:sldMk cId="3670665032" sldId="283"/>
            <ac:graphicFrameMk id="8" creationId="{82DD40EE-17E9-4574-9817-0541CD657D30}"/>
          </ac:graphicFrameMkLst>
        </pc:graphicFrameChg>
        <pc:graphicFrameChg chg="add del mod">
          <ac:chgData name="Julio César Caro Cota" userId="3cd36ff71ab27381" providerId="LiveId" clId="{E469B6A8-FC97-4D35-A079-DC771D2108E9}" dt="2022-02-03T04:20:13.256" v="17162" actId="478"/>
          <ac:graphicFrameMkLst>
            <pc:docMk/>
            <pc:sldMk cId="3670665032" sldId="283"/>
            <ac:graphicFrameMk id="11" creationId="{77154A59-95C5-4678-BD6F-0FDE02D2413C}"/>
          </ac:graphicFrameMkLst>
        </pc:graphicFrameChg>
        <pc:picChg chg="add del mod ord modCrop">
          <ac:chgData name="Julio César Caro Cota" userId="3cd36ff71ab27381" providerId="LiveId" clId="{E469B6A8-FC97-4D35-A079-DC771D2108E9}" dt="2022-02-03T04:19:14.667" v="17155" actId="478"/>
          <ac:picMkLst>
            <pc:docMk/>
            <pc:sldMk cId="3670665032" sldId="283"/>
            <ac:picMk id="10" creationId="{24815A14-311A-48D4-8D8F-B0A33C61EA77}"/>
          </ac:picMkLst>
        </pc:picChg>
        <pc:picChg chg="add mod">
          <ac:chgData name="Julio César Caro Cota" userId="3cd36ff71ab27381" providerId="LiveId" clId="{E469B6A8-FC97-4D35-A079-DC771D2108E9}" dt="2022-02-03T04:21:25.159" v="17169" actId="1076"/>
          <ac:picMkLst>
            <pc:docMk/>
            <pc:sldMk cId="3670665032" sldId="283"/>
            <ac:picMk id="13" creationId="{55063C34-9725-428D-B588-C52BF96453CA}"/>
          </ac:picMkLst>
        </pc:picChg>
      </pc:sldChg>
      <pc:sldChg chg="addSp delSp modSp new mod modClrScheme chgLayout">
        <pc:chgData name="Julio César Caro Cota" userId="3cd36ff71ab27381" providerId="LiveId" clId="{E469B6A8-FC97-4D35-A079-DC771D2108E9}" dt="2022-02-03T08:50:04.090" v="24729" actId="6549"/>
        <pc:sldMkLst>
          <pc:docMk/>
          <pc:sldMk cId="2334414892" sldId="284"/>
        </pc:sldMkLst>
        <pc:spChg chg="del mod ord">
          <ac:chgData name="Julio César Caro Cota" userId="3cd36ff71ab27381" providerId="LiveId" clId="{E469B6A8-FC97-4D35-A079-DC771D2108E9}" dt="2022-02-03T04:23:44.266" v="17173" actId="700"/>
          <ac:spMkLst>
            <pc:docMk/>
            <pc:sldMk cId="2334414892" sldId="284"/>
            <ac:spMk id="2" creationId="{2B17D9B0-F0A2-4B37-AC42-F98C86EB4B58}"/>
          </ac:spMkLst>
        </pc:spChg>
        <pc:spChg chg="del mod ord">
          <ac:chgData name="Julio César Caro Cota" userId="3cd36ff71ab27381" providerId="LiveId" clId="{E469B6A8-FC97-4D35-A079-DC771D2108E9}" dt="2022-02-03T04:23:44.266" v="17173" actId="700"/>
          <ac:spMkLst>
            <pc:docMk/>
            <pc:sldMk cId="2334414892" sldId="284"/>
            <ac:spMk id="3" creationId="{1EC4133B-E2E1-4EBB-B451-53105EAEE990}"/>
          </ac:spMkLst>
        </pc:spChg>
        <pc:spChg chg="mod ord">
          <ac:chgData name="Julio César Caro Cota" userId="3cd36ff71ab27381" providerId="LiveId" clId="{E469B6A8-FC97-4D35-A079-DC771D2108E9}" dt="2022-02-03T04:23:54.516" v="17174" actId="700"/>
          <ac:spMkLst>
            <pc:docMk/>
            <pc:sldMk cId="2334414892" sldId="284"/>
            <ac:spMk id="4" creationId="{3769B32A-A0D5-4431-8902-45CD7D81726D}"/>
          </ac:spMkLst>
        </pc:spChg>
        <pc:spChg chg="add del mod ord">
          <ac:chgData name="Julio César Caro Cota" userId="3cd36ff71ab27381" providerId="LiveId" clId="{E469B6A8-FC97-4D35-A079-DC771D2108E9}" dt="2022-02-03T04:23:54.516" v="17174" actId="700"/>
          <ac:spMkLst>
            <pc:docMk/>
            <pc:sldMk cId="2334414892" sldId="284"/>
            <ac:spMk id="5" creationId="{FE644066-0430-435E-A5F6-78C7EF7405FC}"/>
          </ac:spMkLst>
        </pc:spChg>
        <pc:spChg chg="add del mod ord">
          <ac:chgData name="Julio César Caro Cota" userId="3cd36ff71ab27381" providerId="LiveId" clId="{E469B6A8-FC97-4D35-A079-DC771D2108E9}" dt="2022-02-03T04:23:54.516" v="17174" actId="700"/>
          <ac:spMkLst>
            <pc:docMk/>
            <pc:sldMk cId="2334414892" sldId="284"/>
            <ac:spMk id="6" creationId="{54304296-E309-42AE-9088-3028812EB89C}"/>
          </ac:spMkLst>
        </pc:spChg>
        <pc:spChg chg="add mod ord">
          <ac:chgData name="Julio César Caro Cota" userId="3cd36ff71ab27381" providerId="LiveId" clId="{E469B6A8-FC97-4D35-A079-DC771D2108E9}" dt="2022-02-03T04:35:48.248" v="18151" actId="20577"/>
          <ac:spMkLst>
            <pc:docMk/>
            <pc:sldMk cId="2334414892" sldId="284"/>
            <ac:spMk id="7" creationId="{EC8338C0-2F50-463D-A57A-595DA87D9FB2}"/>
          </ac:spMkLst>
        </pc:spChg>
        <pc:spChg chg="add mod ord">
          <ac:chgData name="Julio César Caro Cota" userId="3cd36ff71ab27381" providerId="LiveId" clId="{E469B6A8-FC97-4D35-A079-DC771D2108E9}" dt="2022-02-03T08:50:04.090" v="24729" actId="6549"/>
          <ac:spMkLst>
            <pc:docMk/>
            <pc:sldMk cId="2334414892" sldId="284"/>
            <ac:spMk id="8" creationId="{66B3809D-B4E9-4DA3-8636-6F2C60C7003F}"/>
          </ac:spMkLst>
        </pc:spChg>
        <pc:graphicFrameChg chg="add mod">
          <ac:chgData name="Julio César Caro Cota" userId="3cd36ff71ab27381" providerId="LiveId" clId="{E469B6A8-FC97-4D35-A079-DC771D2108E9}" dt="2022-02-03T04:35:41.909" v="18149" actId="1076"/>
          <ac:graphicFrameMkLst>
            <pc:docMk/>
            <pc:sldMk cId="2334414892" sldId="284"/>
            <ac:graphicFrameMk id="9" creationId="{2107C2E3-331A-4FF8-8005-E2FB4C8A93BA}"/>
          </ac:graphicFrameMkLst>
        </pc:graphicFrameChg>
      </pc:sldChg>
      <pc:sldChg chg="addSp delSp modSp new mod">
        <pc:chgData name="Julio César Caro Cota" userId="3cd36ff71ab27381" providerId="LiveId" clId="{E469B6A8-FC97-4D35-A079-DC771D2108E9}" dt="2022-02-03T04:42:31.416" v="18627" actId="1076"/>
        <pc:sldMkLst>
          <pc:docMk/>
          <pc:sldMk cId="3109361915" sldId="285"/>
        </pc:sldMkLst>
        <pc:spChg chg="mod">
          <ac:chgData name="Julio César Caro Cota" userId="3cd36ff71ab27381" providerId="LiveId" clId="{E469B6A8-FC97-4D35-A079-DC771D2108E9}" dt="2022-02-03T04:36:08.481" v="18171" actId="20577"/>
          <ac:spMkLst>
            <pc:docMk/>
            <pc:sldMk cId="3109361915" sldId="285"/>
            <ac:spMk id="2" creationId="{125B6C24-5A88-4355-A962-B4A3D065E12E}"/>
          </ac:spMkLst>
        </pc:spChg>
        <pc:spChg chg="mod">
          <ac:chgData name="Julio César Caro Cota" userId="3cd36ff71ab27381" providerId="LiveId" clId="{E469B6A8-FC97-4D35-A079-DC771D2108E9}" dt="2022-02-03T04:40:22.936" v="18616" actId="14100"/>
          <ac:spMkLst>
            <pc:docMk/>
            <pc:sldMk cId="3109361915" sldId="285"/>
            <ac:spMk id="3" creationId="{F0B10CF5-3EF1-4D9A-8C85-E9A36E43D766}"/>
          </ac:spMkLst>
        </pc:spChg>
        <pc:graphicFrameChg chg="add del mod">
          <ac:chgData name="Julio César Caro Cota" userId="3cd36ff71ab27381" providerId="LiveId" clId="{E469B6A8-FC97-4D35-A079-DC771D2108E9}" dt="2022-02-03T04:39:18.988" v="18557" actId="478"/>
          <ac:graphicFrameMkLst>
            <pc:docMk/>
            <pc:sldMk cId="3109361915" sldId="285"/>
            <ac:graphicFrameMk id="5" creationId="{C2103B4B-DD15-4BDB-A673-A770EC0D1803}"/>
          </ac:graphicFrameMkLst>
        </pc:graphicFrameChg>
        <pc:picChg chg="add mod modCrop">
          <ac:chgData name="Julio César Caro Cota" userId="3cd36ff71ab27381" providerId="LiveId" clId="{E469B6A8-FC97-4D35-A079-DC771D2108E9}" dt="2022-02-03T04:42:31.416" v="18627" actId="1076"/>
          <ac:picMkLst>
            <pc:docMk/>
            <pc:sldMk cId="3109361915" sldId="285"/>
            <ac:picMk id="7" creationId="{B541F899-CBFE-4DC6-9042-6A8D1E12FA44}"/>
          </ac:picMkLst>
        </pc:picChg>
      </pc:sldChg>
      <pc:sldChg chg="addSp modSp new mod">
        <pc:chgData name="Julio César Caro Cota" userId="3cd36ff71ab27381" providerId="LiveId" clId="{E469B6A8-FC97-4D35-A079-DC771D2108E9}" dt="2022-02-03T04:48:30.766" v="19243" actId="113"/>
        <pc:sldMkLst>
          <pc:docMk/>
          <pc:sldMk cId="902934844" sldId="286"/>
        </pc:sldMkLst>
        <pc:spChg chg="mod">
          <ac:chgData name="Julio César Caro Cota" userId="3cd36ff71ab27381" providerId="LiveId" clId="{E469B6A8-FC97-4D35-A079-DC771D2108E9}" dt="2022-02-03T04:43:06.992" v="18677" actId="20577"/>
          <ac:spMkLst>
            <pc:docMk/>
            <pc:sldMk cId="902934844" sldId="286"/>
            <ac:spMk id="2" creationId="{6C264D1B-F2B8-4961-B00E-D5A237611672}"/>
          </ac:spMkLst>
        </pc:spChg>
        <pc:spChg chg="mod">
          <ac:chgData name="Julio César Caro Cota" userId="3cd36ff71ab27381" providerId="LiveId" clId="{E469B6A8-FC97-4D35-A079-DC771D2108E9}" dt="2022-02-03T04:48:30.766" v="19243" actId="113"/>
          <ac:spMkLst>
            <pc:docMk/>
            <pc:sldMk cId="902934844" sldId="286"/>
            <ac:spMk id="3" creationId="{1DD2B7FE-77F3-4477-AB9C-668557FD6B15}"/>
          </ac:spMkLst>
        </pc:spChg>
        <pc:graphicFrameChg chg="add mod ord">
          <ac:chgData name="Julio César Caro Cota" userId="3cd36ff71ab27381" providerId="LiveId" clId="{E469B6A8-FC97-4D35-A079-DC771D2108E9}" dt="2022-02-03T04:44:04.468" v="18770" actId="1076"/>
          <ac:graphicFrameMkLst>
            <pc:docMk/>
            <pc:sldMk cId="902934844" sldId="286"/>
            <ac:graphicFrameMk id="5" creationId="{852C24DD-B080-4866-8A53-05CD2113B845}"/>
          </ac:graphicFrameMkLst>
        </pc:graphicFrameChg>
      </pc:sldChg>
      <pc:sldChg chg="addSp delSp modSp new mod">
        <pc:chgData name="Julio César Caro Cota" userId="3cd36ff71ab27381" providerId="LiveId" clId="{E469B6A8-FC97-4D35-A079-DC771D2108E9}" dt="2022-02-03T06:05:03.628" v="20716" actId="113"/>
        <pc:sldMkLst>
          <pc:docMk/>
          <pc:sldMk cId="3354454964" sldId="287"/>
        </pc:sldMkLst>
        <pc:spChg chg="mod">
          <ac:chgData name="Julio César Caro Cota" userId="3cd36ff71ab27381" providerId="LiveId" clId="{E469B6A8-FC97-4D35-A079-DC771D2108E9}" dt="2022-02-03T05:30:01.276" v="19286" actId="20577"/>
          <ac:spMkLst>
            <pc:docMk/>
            <pc:sldMk cId="3354454964" sldId="287"/>
            <ac:spMk id="2" creationId="{D0D2A6A6-5B98-46AE-B7F8-22DED8B7E904}"/>
          </ac:spMkLst>
        </pc:spChg>
        <pc:spChg chg="mod">
          <ac:chgData name="Julio César Caro Cota" userId="3cd36ff71ab27381" providerId="LiveId" clId="{E469B6A8-FC97-4D35-A079-DC771D2108E9}" dt="2022-02-03T06:05:03.628" v="20716" actId="113"/>
          <ac:spMkLst>
            <pc:docMk/>
            <pc:sldMk cId="3354454964" sldId="287"/>
            <ac:spMk id="3" creationId="{82F4C2D6-7750-4AE0-B0FA-863E38D49CF2}"/>
          </ac:spMkLst>
        </pc:spChg>
        <pc:picChg chg="add del mod">
          <ac:chgData name="Julio César Caro Cota" userId="3cd36ff71ab27381" providerId="LiveId" clId="{E469B6A8-FC97-4D35-A079-DC771D2108E9}" dt="2022-02-03T05:40:52.483" v="19895" actId="478"/>
          <ac:picMkLst>
            <pc:docMk/>
            <pc:sldMk cId="3354454964" sldId="287"/>
            <ac:picMk id="6" creationId="{F89D4E17-4FC3-4930-A1C9-B7549A48A149}"/>
          </ac:picMkLst>
        </pc:picChg>
        <pc:picChg chg="add mod">
          <ac:chgData name="Julio César Caro Cota" userId="3cd36ff71ab27381" providerId="LiveId" clId="{E469B6A8-FC97-4D35-A079-DC771D2108E9}" dt="2022-02-03T05:42:04.273" v="19921" actId="1076"/>
          <ac:picMkLst>
            <pc:docMk/>
            <pc:sldMk cId="3354454964" sldId="287"/>
            <ac:picMk id="8" creationId="{B83CEF5B-2FDA-4A84-A748-6D6EBB2B5B64}"/>
          </ac:picMkLst>
        </pc:picChg>
        <pc:picChg chg="add del mod">
          <ac:chgData name="Julio César Caro Cota" userId="3cd36ff71ab27381" providerId="LiveId" clId="{E469B6A8-FC97-4D35-A079-DC771D2108E9}" dt="2022-02-03T05:41:48.451" v="19916" actId="478"/>
          <ac:picMkLst>
            <pc:docMk/>
            <pc:sldMk cId="3354454964" sldId="287"/>
            <ac:picMk id="10" creationId="{42837C48-A3D4-4602-BE52-8B2B61494404}"/>
          </ac:picMkLst>
        </pc:picChg>
      </pc:sldChg>
      <pc:sldChg chg="addSp delSp modSp new mod">
        <pc:chgData name="Julio César Caro Cota" userId="3cd36ff71ab27381" providerId="LiveId" clId="{E469B6A8-FC97-4D35-A079-DC771D2108E9}" dt="2022-02-03T17:39:13.818" v="25110" actId="113"/>
        <pc:sldMkLst>
          <pc:docMk/>
          <pc:sldMk cId="3802338553" sldId="288"/>
        </pc:sldMkLst>
        <pc:spChg chg="mod">
          <ac:chgData name="Julio César Caro Cota" userId="3cd36ff71ab27381" providerId="LiveId" clId="{E469B6A8-FC97-4D35-A079-DC771D2108E9}" dt="2022-02-03T05:43:03.563" v="19936"/>
          <ac:spMkLst>
            <pc:docMk/>
            <pc:sldMk cId="3802338553" sldId="288"/>
            <ac:spMk id="2" creationId="{55726ABA-3DCB-4F97-8B1C-9501D122E28F}"/>
          </ac:spMkLst>
        </pc:spChg>
        <pc:spChg chg="add del">
          <ac:chgData name="Julio César Caro Cota" userId="3cd36ff71ab27381" providerId="LiveId" clId="{E469B6A8-FC97-4D35-A079-DC771D2108E9}" dt="2022-02-03T05:43:51.220" v="19939" actId="1032"/>
          <ac:spMkLst>
            <pc:docMk/>
            <pc:sldMk cId="3802338553" sldId="288"/>
            <ac:spMk id="3" creationId="{812F52CF-5872-4451-B656-F9D9B286048C}"/>
          </ac:spMkLst>
        </pc:spChg>
        <pc:spChg chg="add del mod">
          <ac:chgData name="Julio César Caro Cota" userId="3cd36ff71ab27381" providerId="LiveId" clId="{E469B6A8-FC97-4D35-A079-DC771D2108E9}" dt="2022-02-03T05:49:58.741" v="20007" actId="3680"/>
          <ac:spMkLst>
            <pc:docMk/>
            <pc:sldMk cId="3802338553" sldId="288"/>
            <ac:spMk id="10" creationId="{B6747B6C-2AF8-4D37-9DF3-264D129DF252}"/>
          </ac:spMkLst>
        </pc:spChg>
        <pc:spChg chg="add del mod">
          <ac:chgData name="Julio César Caro Cota" userId="3cd36ff71ab27381" providerId="LiveId" clId="{E469B6A8-FC97-4D35-A079-DC771D2108E9}" dt="2022-02-03T05:51:06.722" v="20017" actId="3680"/>
          <ac:spMkLst>
            <pc:docMk/>
            <pc:sldMk cId="3802338553" sldId="288"/>
            <ac:spMk id="15" creationId="{2ABD600B-8F07-490A-B6AA-46A2796EF9CA}"/>
          </ac:spMkLst>
        </pc:spChg>
        <pc:graphicFrameChg chg="add del mod ord modGraphic">
          <ac:chgData name="Julio César Caro Cota" userId="3cd36ff71ab27381" providerId="LiveId" clId="{E469B6A8-FC97-4D35-A079-DC771D2108E9}" dt="2022-02-03T05:43:32.686" v="19938" actId="3680"/>
          <ac:graphicFrameMkLst>
            <pc:docMk/>
            <pc:sldMk cId="3802338553" sldId="288"/>
            <ac:graphicFrameMk id="5" creationId="{DAAA52A7-951F-4417-BAC5-D628117FB14D}"/>
          </ac:graphicFrameMkLst>
        </pc:graphicFrameChg>
        <pc:graphicFrameChg chg="add del mod modGraphic">
          <ac:chgData name="Julio César Caro Cota" userId="3cd36ff71ab27381" providerId="LiveId" clId="{E469B6A8-FC97-4D35-A079-DC771D2108E9}" dt="2022-02-03T05:48:36.392" v="20006" actId="478"/>
          <ac:graphicFrameMkLst>
            <pc:docMk/>
            <pc:sldMk cId="3802338553" sldId="288"/>
            <ac:graphicFrameMk id="8" creationId="{BB735285-D69B-4F99-A849-81312B3F163B}"/>
          </ac:graphicFrameMkLst>
        </pc:graphicFrameChg>
        <pc:graphicFrameChg chg="add del mod ord modGraphic">
          <ac:chgData name="Julio César Caro Cota" userId="3cd36ff71ab27381" providerId="LiveId" clId="{E469B6A8-FC97-4D35-A079-DC771D2108E9}" dt="2022-02-03T05:50:58.046" v="20016" actId="478"/>
          <ac:graphicFrameMkLst>
            <pc:docMk/>
            <pc:sldMk cId="3802338553" sldId="288"/>
            <ac:graphicFrameMk id="11" creationId="{58633F39-0FD9-4100-9B23-957783F943D9}"/>
          </ac:graphicFrameMkLst>
        </pc:graphicFrameChg>
        <pc:graphicFrameChg chg="add mod ord modGraphic">
          <ac:chgData name="Julio César Caro Cota" userId="3cd36ff71ab27381" providerId="LiveId" clId="{E469B6A8-FC97-4D35-A079-DC771D2108E9}" dt="2022-02-03T17:39:13.818" v="25110" actId="113"/>
          <ac:graphicFrameMkLst>
            <pc:docMk/>
            <pc:sldMk cId="3802338553" sldId="288"/>
            <ac:graphicFrameMk id="16" creationId="{5ED76AC5-7823-49D9-BA11-AC9CD389ADAA}"/>
          </ac:graphicFrameMkLst>
        </pc:graphicFrameChg>
        <pc:picChg chg="add del mod">
          <ac:chgData name="Julio César Caro Cota" userId="3cd36ff71ab27381" providerId="LiveId" clId="{E469B6A8-FC97-4D35-A079-DC771D2108E9}" dt="2022-02-03T05:53:06.731" v="20123" actId="478"/>
          <ac:picMkLst>
            <pc:docMk/>
            <pc:sldMk cId="3802338553" sldId="288"/>
            <ac:picMk id="13" creationId="{CDFE7298-23C8-4C4D-8FDB-2F210DA440CA}"/>
          </ac:picMkLst>
        </pc:picChg>
        <pc:picChg chg="add mod">
          <ac:chgData name="Julio César Caro Cota" userId="3cd36ff71ab27381" providerId="LiveId" clId="{E469B6A8-FC97-4D35-A079-DC771D2108E9}" dt="2022-02-03T05:53:40.037" v="20156" actId="1037"/>
          <ac:picMkLst>
            <pc:docMk/>
            <pc:sldMk cId="3802338553" sldId="288"/>
            <ac:picMk id="18" creationId="{332E432B-7616-4AA9-83F0-8EA0A0DF7C46}"/>
          </ac:picMkLst>
        </pc:picChg>
        <pc:picChg chg="add mod">
          <ac:chgData name="Julio César Caro Cota" userId="3cd36ff71ab27381" providerId="LiveId" clId="{E469B6A8-FC97-4D35-A079-DC771D2108E9}" dt="2022-02-03T05:57:37.636" v="20355" actId="1035"/>
          <ac:picMkLst>
            <pc:docMk/>
            <pc:sldMk cId="3802338553" sldId="288"/>
            <ac:picMk id="20" creationId="{1B8DA08B-379D-4388-AB9A-2F44377BAD50}"/>
          </ac:picMkLst>
        </pc:picChg>
        <pc:picChg chg="add mod">
          <ac:chgData name="Julio César Caro Cota" userId="3cd36ff71ab27381" providerId="LiveId" clId="{E469B6A8-FC97-4D35-A079-DC771D2108E9}" dt="2022-02-03T05:56:28.955" v="20333" actId="1076"/>
          <ac:picMkLst>
            <pc:docMk/>
            <pc:sldMk cId="3802338553" sldId="288"/>
            <ac:picMk id="9218" creationId="{9F7AFB44-4227-4EF2-8081-4314578B27FF}"/>
          </ac:picMkLst>
        </pc:picChg>
        <pc:picChg chg="add mod">
          <ac:chgData name="Julio César Caro Cota" userId="3cd36ff71ab27381" providerId="LiveId" clId="{E469B6A8-FC97-4D35-A079-DC771D2108E9}" dt="2022-02-03T06:00:35.975" v="20498" actId="1076"/>
          <ac:picMkLst>
            <pc:docMk/>
            <pc:sldMk cId="3802338553" sldId="288"/>
            <ac:picMk id="9220" creationId="{F15B6C7E-281E-4B48-9D49-BC642EF8B6EF}"/>
          </ac:picMkLst>
        </pc:picChg>
      </pc:sldChg>
      <pc:sldChg chg="addSp delSp modSp new mod modClrScheme chgLayout">
        <pc:chgData name="Julio César Caro Cota" userId="3cd36ff71ab27381" providerId="LiveId" clId="{E469B6A8-FC97-4D35-A079-DC771D2108E9}" dt="2022-02-03T07:55:02.535" v="24251" actId="20577"/>
        <pc:sldMkLst>
          <pc:docMk/>
          <pc:sldMk cId="3017764521" sldId="289"/>
        </pc:sldMkLst>
        <pc:spChg chg="del mod ord">
          <ac:chgData name="Julio César Caro Cota" userId="3cd36ff71ab27381" providerId="LiveId" clId="{E469B6A8-FC97-4D35-A079-DC771D2108E9}" dt="2022-02-03T06:06:20.961" v="20725" actId="700"/>
          <ac:spMkLst>
            <pc:docMk/>
            <pc:sldMk cId="3017764521" sldId="289"/>
            <ac:spMk id="2" creationId="{5E3A10DB-209D-4A50-9E5C-97DCA75DF711}"/>
          </ac:spMkLst>
        </pc:spChg>
        <pc:spChg chg="del mod ord">
          <ac:chgData name="Julio César Caro Cota" userId="3cd36ff71ab27381" providerId="LiveId" clId="{E469B6A8-FC97-4D35-A079-DC771D2108E9}" dt="2022-02-03T06:06:20.961" v="20725" actId="700"/>
          <ac:spMkLst>
            <pc:docMk/>
            <pc:sldMk cId="3017764521" sldId="289"/>
            <ac:spMk id="3" creationId="{454B296A-62E7-4FCB-AB4F-9885980378EB}"/>
          </ac:spMkLst>
        </pc:spChg>
        <pc:spChg chg="mod ord">
          <ac:chgData name="Julio César Caro Cota" userId="3cd36ff71ab27381" providerId="LiveId" clId="{E469B6A8-FC97-4D35-A079-DC771D2108E9}" dt="2022-02-03T06:06:20.961" v="20725" actId="700"/>
          <ac:spMkLst>
            <pc:docMk/>
            <pc:sldMk cId="3017764521" sldId="289"/>
            <ac:spMk id="4" creationId="{984CADD1-36BC-4243-9DB6-85AF37A05A30}"/>
          </ac:spMkLst>
        </pc:spChg>
        <pc:spChg chg="add mod ord">
          <ac:chgData name="Julio César Caro Cota" userId="3cd36ff71ab27381" providerId="LiveId" clId="{E469B6A8-FC97-4D35-A079-DC771D2108E9}" dt="2022-02-03T06:06:28.853" v="20748" actId="20577"/>
          <ac:spMkLst>
            <pc:docMk/>
            <pc:sldMk cId="3017764521" sldId="289"/>
            <ac:spMk id="5" creationId="{2E5F405F-E078-4BDE-BB8C-418837B21BFD}"/>
          </ac:spMkLst>
        </pc:spChg>
        <pc:spChg chg="add mod ord">
          <ac:chgData name="Julio César Caro Cota" userId="3cd36ff71ab27381" providerId="LiveId" clId="{E469B6A8-FC97-4D35-A079-DC771D2108E9}" dt="2022-02-03T07:55:02.535" v="24251" actId="20577"/>
          <ac:spMkLst>
            <pc:docMk/>
            <pc:sldMk cId="3017764521" sldId="289"/>
            <ac:spMk id="6" creationId="{14930F03-6FED-4221-B04C-FE563BF4AAE2}"/>
          </ac:spMkLst>
        </pc:spChg>
      </pc:sldChg>
      <pc:sldChg chg="addSp delSp modSp new mod modClrScheme chgLayout">
        <pc:chgData name="Julio César Caro Cota" userId="3cd36ff71ab27381" providerId="LiveId" clId="{E469B6A8-FC97-4D35-A079-DC771D2108E9}" dt="2022-02-03T06:14:56.856" v="20911" actId="1076"/>
        <pc:sldMkLst>
          <pc:docMk/>
          <pc:sldMk cId="1825347974" sldId="290"/>
        </pc:sldMkLst>
        <pc:spChg chg="del mod ord">
          <ac:chgData name="Julio César Caro Cota" userId="3cd36ff71ab27381" providerId="LiveId" clId="{E469B6A8-FC97-4D35-A079-DC771D2108E9}" dt="2022-02-03T06:07:51.604" v="20755" actId="700"/>
          <ac:spMkLst>
            <pc:docMk/>
            <pc:sldMk cId="1825347974" sldId="290"/>
            <ac:spMk id="2" creationId="{6A5A3EEB-29D4-4D30-8B60-1168A267A239}"/>
          </ac:spMkLst>
        </pc:spChg>
        <pc:spChg chg="del mod ord">
          <ac:chgData name="Julio César Caro Cota" userId="3cd36ff71ab27381" providerId="LiveId" clId="{E469B6A8-FC97-4D35-A079-DC771D2108E9}" dt="2022-02-03T06:07:51.604" v="20755" actId="700"/>
          <ac:spMkLst>
            <pc:docMk/>
            <pc:sldMk cId="1825347974" sldId="290"/>
            <ac:spMk id="3" creationId="{D76E8584-255A-4987-84D6-AFA2DB8D9C33}"/>
          </ac:spMkLst>
        </pc:spChg>
        <pc:spChg chg="mod ord">
          <ac:chgData name="Julio César Caro Cota" userId="3cd36ff71ab27381" providerId="LiveId" clId="{E469B6A8-FC97-4D35-A079-DC771D2108E9}" dt="2022-02-03T06:07:51.604" v="20755" actId="700"/>
          <ac:spMkLst>
            <pc:docMk/>
            <pc:sldMk cId="1825347974" sldId="290"/>
            <ac:spMk id="4" creationId="{180ED960-4D51-4DBF-B0C2-F07CCAACF288}"/>
          </ac:spMkLst>
        </pc:spChg>
        <pc:spChg chg="add mod ord">
          <ac:chgData name="Julio César Caro Cota" userId="3cd36ff71ab27381" providerId="LiveId" clId="{E469B6A8-FC97-4D35-A079-DC771D2108E9}" dt="2022-02-03T06:08:03.283" v="20787" actId="20577"/>
          <ac:spMkLst>
            <pc:docMk/>
            <pc:sldMk cId="1825347974" sldId="290"/>
            <ac:spMk id="5" creationId="{9EBA7C4D-F6BB-4F44-B09A-4D36A1872093}"/>
          </ac:spMkLst>
        </pc:spChg>
        <pc:spChg chg="add mod ord">
          <ac:chgData name="Julio César Caro Cota" userId="3cd36ff71ab27381" providerId="LiveId" clId="{E469B6A8-FC97-4D35-A079-DC771D2108E9}" dt="2022-02-03T06:14:14.064" v="20877" actId="14100"/>
          <ac:spMkLst>
            <pc:docMk/>
            <pc:sldMk cId="1825347974" sldId="290"/>
            <ac:spMk id="6" creationId="{E68F3767-3971-4C68-95B3-5F2351043E26}"/>
          </ac:spMkLst>
        </pc:spChg>
        <pc:graphicFrameChg chg="add del mod">
          <ac:chgData name="Julio César Caro Cota" userId="3cd36ff71ab27381" providerId="LiveId" clId="{E469B6A8-FC97-4D35-A079-DC771D2108E9}" dt="2022-02-03T06:11:05.738" v="20860" actId="478"/>
          <ac:graphicFrameMkLst>
            <pc:docMk/>
            <pc:sldMk cId="1825347974" sldId="290"/>
            <ac:graphicFrameMk id="7" creationId="{8F2A0995-132B-455D-B299-C149FF72999A}"/>
          </ac:graphicFrameMkLst>
        </pc:graphicFrameChg>
        <pc:graphicFrameChg chg="add del mod">
          <ac:chgData name="Julio César Caro Cota" userId="3cd36ff71ab27381" providerId="LiveId" clId="{E469B6A8-FC97-4D35-A079-DC771D2108E9}" dt="2022-02-03T06:11:41.454" v="20865" actId="478"/>
          <ac:graphicFrameMkLst>
            <pc:docMk/>
            <pc:sldMk cId="1825347974" sldId="290"/>
            <ac:graphicFrameMk id="8" creationId="{C3FF5062-2C8F-4DC2-A5C8-F3034322550A}"/>
          </ac:graphicFrameMkLst>
        </pc:graphicFrameChg>
        <pc:picChg chg="add mod">
          <ac:chgData name="Julio César Caro Cota" userId="3cd36ff71ab27381" providerId="LiveId" clId="{E469B6A8-FC97-4D35-A079-DC771D2108E9}" dt="2022-02-03T06:14:56.856" v="20911" actId="1076"/>
          <ac:picMkLst>
            <pc:docMk/>
            <pc:sldMk cId="1825347974" sldId="290"/>
            <ac:picMk id="10" creationId="{AF2C19AA-1BCC-40F6-9A06-0D63CFC4C89D}"/>
          </ac:picMkLst>
        </pc:picChg>
      </pc:sldChg>
      <pc:sldChg chg="addSp delSp modSp add mod">
        <pc:chgData name="Julio César Caro Cota" userId="3cd36ff71ab27381" providerId="LiveId" clId="{E469B6A8-FC97-4D35-A079-DC771D2108E9}" dt="2022-02-03T06:14:45.771" v="20910" actId="1076"/>
        <pc:sldMkLst>
          <pc:docMk/>
          <pc:sldMk cId="583149130" sldId="291"/>
        </pc:sldMkLst>
        <pc:picChg chg="add mod">
          <ac:chgData name="Julio César Caro Cota" userId="3cd36ff71ab27381" providerId="LiveId" clId="{E469B6A8-FC97-4D35-A079-DC771D2108E9}" dt="2022-02-03T06:14:45.771" v="20910" actId="1076"/>
          <ac:picMkLst>
            <pc:docMk/>
            <pc:sldMk cId="583149130" sldId="291"/>
            <ac:picMk id="3" creationId="{718DCB79-BF70-482F-90EB-18E843110611}"/>
          </ac:picMkLst>
        </pc:picChg>
        <pc:picChg chg="del">
          <ac:chgData name="Julio César Caro Cota" userId="3cd36ff71ab27381" providerId="LiveId" clId="{E469B6A8-FC97-4D35-A079-DC771D2108E9}" dt="2022-02-03T06:14:32.155" v="20905" actId="478"/>
          <ac:picMkLst>
            <pc:docMk/>
            <pc:sldMk cId="583149130" sldId="291"/>
            <ac:picMk id="10" creationId="{AF2C19AA-1BCC-40F6-9A06-0D63CFC4C89D}"/>
          </ac:picMkLst>
        </pc:picChg>
      </pc:sldChg>
      <pc:sldChg chg="addSp delSp modSp add mod modNotesTx">
        <pc:chgData name="Julio César Caro Cota" userId="3cd36ff71ab27381" providerId="LiveId" clId="{E469B6A8-FC97-4D35-A079-DC771D2108E9}" dt="2022-02-03T19:41:24.751" v="25190" actId="20577"/>
        <pc:sldMkLst>
          <pc:docMk/>
          <pc:sldMk cId="942516282" sldId="292"/>
        </pc:sldMkLst>
        <pc:spChg chg="mod">
          <ac:chgData name="Julio César Caro Cota" userId="3cd36ff71ab27381" providerId="LiveId" clId="{E469B6A8-FC97-4D35-A079-DC771D2108E9}" dt="2022-02-03T06:23:14.125" v="21141" actId="6549"/>
          <ac:spMkLst>
            <pc:docMk/>
            <pc:sldMk cId="942516282" sldId="292"/>
            <ac:spMk id="5" creationId="{9EBA7C4D-F6BB-4F44-B09A-4D36A1872093}"/>
          </ac:spMkLst>
        </pc:spChg>
        <pc:spChg chg="mod">
          <ac:chgData name="Julio César Caro Cota" userId="3cd36ff71ab27381" providerId="LiveId" clId="{E469B6A8-FC97-4D35-A079-DC771D2108E9}" dt="2022-02-03T06:24:52.306" v="21286" actId="20577"/>
          <ac:spMkLst>
            <pc:docMk/>
            <pc:sldMk cId="942516282" sldId="292"/>
            <ac:spMk id="6" creationId="{E68F3767-3971-4C68-95B3-5F2351043E26}"/>
          </ac:spMkLst>
        </pc:spChg>
        <pc:picChg chg="del">
          <ac:chgData name="Julio César Caro Cota" userId="3cd36ff71ab27381" providerId="LiveId" clId="{E469B6A8-FC97-4D35-A079-DC771D2108E9}" dt="2022-02-03T06:17:04.700" v="20913" actId="478"/>
          <ac:picMkLst>
            <pc:docMk/>
            <pc:sldMk cId="942516282" sldId="292"/>
            <ac:picMk id="3" creationId="{718DCB79-BF70-482F-90EB-18E843110611}"/>
          </ac:picMkLst>
        </pc:picChg>
        <pc:picChg chg="add mod">
          <ac:chgData name="Julio César Caro Cota" userId="3cd36ff71ab27381" providerId="LiveId" clId="{E469B6A8-FC97-4D35-A079-DC771D2108E9}" dt="2022-02-03T06:20:22.112" v="21107" actId="1076"/>
          <ac:picMkLst>
            <pc:docMk/>
            <pc:sldMk cId="942516282" sldId="292"/>
            <ac:picMk id="7" creationId="{C744C43F-DC59-4A4B-9953-8B5927ABC55E}"/>
          </ac:picMkLst>
        </pc:picChg>
      </pc:sldChg>
      <pc:sldChg chg="addSp delSp modSp new mod modNotesTx">
        <pc:chgData name="Julio César Caro Cota" userId="3cd36ff71ab27381" providerId="LiveId" clId="{E469B6A8-FC97-4D35-A079-DC771D2108E9}" dt="2022-02-03T19:41:51.663" v="25191"/>
        <pc:sldMkLst>
          <pc:docMk/>
          <pc:sldMk cId="3971041633" sldId="293"/>
        </pc:sldMkLst>
        <pc:spChg chg="mod">
          <ac:chgData name="Julio César Caro Cota" userId="3cd36ff71ab27381" providerId="LiveId" clId="{E469B6A8-FC97-4D35-A079-DC771D2108E9}" dt="2022-02-03T06:25:13.586" v="21306" actId="20577"/>
          <ac:spMkLst>
            <pc:docMk/>
            <pc:sldMk cId="3971041633" sldId="293"/>
            <ac:spMk id="2" creationId="{9143EA4C-F9CF-4684-A094-7EE2B7B611BB}"/>
          </ac:spMkLst>
        </pc:spChg>
        <pc:spChg chg="del">
          <ac:chgData name="Julio César Caro Cota" userId="3cd36ff71ab27381" providerId="LiveId" clId="{E469B6A8-FC97-4D35-A079-DC771D2108E9}" dt="2022-02-03T06:25:17.754" v="21307" actId="478"/>
          <ac:spMkLst>
            <pc:docMk/>
            <pc:sldMk cId="3971041633" sldId="293"/>
            <ac:spMk id="3" creationId="{262558C3-FE42-4938-A574-CE9EA393425E}"/>
          </ac:spMkLst>
        </pc:spChg>
        <pc:picChg chg="add mod">
          <ac:chgData name="Julio César Caro Cota" userId="3cd36ff71ab27381" providerId="LiveId" clId="{E469B6A8-FC97-4D35-A079-DC771D2108E9}" dt="2022-02-03T06:30:12.652" v="21339" actId="1076"/>
          <ac:picMkLst>
            <pc:docMk/>
            <pc:sldMk cId="3971041633" sldId="293"/>
            <ac:picMk id="6" creationId="{D4BF77F8-2148-48DF-A476-219CE549C5FB}"/>
          </ac:picMkLst>
        </pc:picChg>
        <pc:picChg chg="add mod modCrop">
          <ac:chgData name="Julio César Caro Cota" userId="3cd36ff71ab27381" providerId="LiveId" clId="{E469B6A8-FC97-4D35-A079-DC771D2108E9}" dt="2022-02-03T06:30:08.571" v="21336" actId="14100"/>
          <ac:picMkLst>
            <pc:docMk/>
            <pc:sldMk cId="3971041633" sldId="293"/>
            <ac:picMk id="8" creationId="{1038F20F-FCAB-4194-879F-A306DD6EE9FA}"/>
          </ac:picMkLst>
        </pc:picChg>
        <pc:picChg chg="add del mod">
          <ac:chgData name="Julio César Caro Cota" userId="3cd36ff71ab27381" providerId="LiveId" clId="{E469B6A8-FC97-4D35-A079-DC771D2108E9}" dt="2022-02-03T06:25:57.785" v="21310" actId="478"/>
          <ac:picMkLst>
            <pc:docMk/>
            <pc:sldMk cId="3971041633" sldId="293"/>
            <ac:picMk id="10242" creationId="{A6D7D9DC-94E4-4DEB-8759-9DF2B06231DC}"/>
          </ac:picMkLst>
        </pc:picChg>
        <pc:picChg chg="add mod">
          <ac:chgData name="Julio César Caro Cota" userId="3cd36ff71ab27381" providerId="LiveId" clId="{E469B6A8-FC97-4D35-A079-DC771D2108E9}" dt="2022-02-03T06:26:50.414" v="21315" actId="1076"/>
          <ac:picMkLst>
            <pc:docMk/>
            <pc:sldMk cId="3971041633" sldId="293"/>
            <ac:picMk id="10244" creationId="{E4C32D60-8555-4FE7-890B-31505A736BF4}"/>
          </ac:picMkLst>
        </pc:picChg>
        <pc:picChg chg="add mod">
          <ac:chgData name="Julio César Caro Cota" userId="3cd36ff71ab27381" providerId="LiveId" clId="{E469B6A8-FC97-4D35-A079-DC771D2108E9}" dt="2022-02-03T06:30:17.911" v="21341" actId="14100"/>
          <ac:picMkLst>
            <pc:docMk/>
            <pc:sldMk cId="3971041633" sldId="293"/>
            <ac:picMk id="10246" creationId="{296E6E30-9CA5-422E-A60C-B23B50AFB5AF}"/>
          </ac:picMkLst>
        </pc:picChg>
      </pc:sldChg>
      <pc:sldChg chg="addSp modSp new mod">
        <pc:chgData name="Julio César Caro Cota" userId="3cd36ff71ab27381" providerId="LiveId" clId="{E469B6A8-FC97-4D35-A079-DC771D2108E9}" dt="2022-02-03T06:35:55.269" v="21456" actId="113"/>
        <pc:sldMkLst>
          <pc:docMk/>
          <pc:sldMk cId="1467949605" sldId="294"/>
        </pc:sldMkLst>
        <pc:spChg chg="mod">
          <ac:chgData name="Julio César Caro Cota" userId="3cd36ff71ab27381" providerId="LiveId" clId="{E469B6A8-FC97-4D35-A079-DC771D2108E9}" dt="2022-02-03T06:30:46.099" v="21381" actId="20577"/>
          <ac:spMkLst>
            <pc:docMk/>
            <pc:sldMk cId="1467949605" sldId="294"/>
            <ac:spMk id="2" creationId="{8692F8CE-DB8F-44CF-B01F-5D06087E1CD7}"/>
          </ac:spMkLst>
        </pc:spChg>
        <pc:spChg chg="mod">
          <ac:chgData name="Julio César Caro Cota" userId="3cd36ff71ab27381" providerId="LiveId" clId="{E469B6A8-FC97-4D35-A079-DC771D2108E9}" dt="2022-02-03T06:35:55.269" v="21456" actId="113"/>
          <ac:spMkLst>
            <pc:docMk/>
            <pc:sldMk cId="1467949605" sldId="294"/>
            <ac:spMk id="3" creationId="{3CA0F7F8-D5FA-4510-AB93-A1B74DCD96D7}"/>
          </ac:spMkLst>
        </pc:spChg>
        <pc:picChg chg="add mod modCrop">
          <ac:chgData name="Julio César Caro Cota" userId="3cd36ff71ab27381" providerId="LiveId" clId="{E469B6A8-FC97-4D35-A079-DC771D2108E9}" dt="2022-02-03T06:32:18.581" v="21409" actId="1035"/>
          <ac:picMkLst>
            <pc:docMk/>
            <pc:sldMk cId="1467949605" sldId="294"/>
            <ac:picMk id="6" creationId="{69E640C4-42B6-4A85-84DC-084A9C37FDD0}"/>
          </ac:picMkLst>
        </pc:picChg>
      </pc:sldChg>
      <pc:sldChg chg="addSp delSp modSp add mod">
        <pc:chgData name="Julio César Caro Cota" userId="3cd36ff71ab27381" providerId="LiveId" clId="{E469B6A8-FC97-4D35-A079-DC771D2108E9}" dt="2022-02-03T06:35:59.738" v="21457" actId="113"/>
        <pc:sldMkLst>
          <pc:docMk/>
          <pc:sldMk cId="274332061" sldId="295"/>
        </pc:sldMkLst>
        <pc:spChg chg="mod">
          <ac:chgData name="Julio César Caro Cota" userId="3cd36ff71ab27381" providerId="LiveId" clId="{E469B6A8-FC97-4D35-A079-DC771D2108E9}" dt="2022-02-03T06:35:59.738" v="21457" actId="113"/>
          <ac:spMkLst>
            <pc:docMk/>
            <pc:sldMk cId="274332061" sldId="295"/>
            <ac:spMk id="3" creationId="{3CA0F7F8-D5FA-4510-AB93-A1B74DCD96D7}"/>
          </ac:spMkLst>
        </pc:spChg>
        <pc:picChg chg="del">
          <ac:chgData name="Julio César Caro Cota" userId="3cd36ff71ab27381" providerId="LiveId" clId="{E469B6A8-FC97-4D35-A079-DC771D2108E9}" dt="2022-02-03T06:35:21.720" v="21427" actId="478"/>
          <ac:picMkLst>
            <pc:docMk/>
            <pc:sldMk cId="274332061" sldId="295"/>
            <ac:picMk id="6" creationId="{69E640C4-42B6-4A85-84DC-084A9C37FDD0}"/>
          </ac:picMkLst>
        </pc:picChg>
        <pc:picChg chg="add mod">
          <ac:chgData name="Julio César Caro Cota" userId="3cd36ff71ab27381" providerId="LiveId" clId="{E469B6A8-FC97-4D35-A079-DC771D2108E9}" dt="2022-02-03T06:35:38.383" v="21455" actId="1036"/>
          <ac:picMkLst>
            <pc:docMk/>
            <pc:sldMk cId="274332061" sldId="295"/>
            <ac:picMk id="7" creationId="{D6C4818A-1059-4B32-A571-42C5490A5445}"/>
          </ac:picMkLst>
        </pc:picChg>
      </pc:sldChg>
      <pc:sldChg chg="addSp delSp modSp new mod modClrScheme chgLayout">
        <pc:chgData name="Julio César Caro Cota" userId="3cd36ff71ab27381" providerId="LiveId" clId="{E469B6A8-FC97-4D35-A079-DC771D2108E9}" dt="2022-02-03T17:40:22.317" v="25111" actId="113"/>
        <pc:sldMkLst>
          <pc:docMk/>
          <pc:sldMk cId="290378999" sldId="296"/>
        </pc:sldMkLst>
        <pc:spChg chg="del mod ord">
          <ac:chgData name="Julio César Caro Cota" userId="3cd36ff71ab27381" providerId="LiveId" clId="{E469B6A8-FC97-4D35-A079-DC771D2108E9}" dt="2022-02-03T06:37:03.912" v="21459" actId="700"/>
          <ac:spMkLst>
            <pc:docMk/>
            <pc:sldMk cId="290378999" sldId="296"/>
            <ac:spMk id="2" creationId="{19F649FB-4FF4-43B7-A627-5EB21D9689B5}"/>
          </ac:spMkLst>
        </pc:spChg>
        <pc:spChg chg="del mod ord">
          <ac:chgData name="Julio César Caro Cota" userId="3cd36ff71ab27381" providerId="LiveId" clId="{E469B6A8-FC97-4D35-A079-DC771D2108E9}" dt="2022-02-03T06:37:03.912" v="21459" actId="700"/>
          <ac:spMkLst>
            <pc:docMk/>
            <pc:sldMk cId="290378999" sldId="296"/>
            <ac:spMk id="3" creationId="{C6AF00AD-234A-4500-8D02-E5DCE41EB0F1}"/>
          </ac:spMkLst>
        </pc:spChg>
        <pc:spChg chg="mod ord">
          <ac:chgData name="Julio César Caro Cota" userId="3cd36ff71ab27381" providerId="LiveId" clId="{E469B6A8-FC97-4D35-A079-DC771D2108E9}" dt="2022-02-03T06:37:03.912" v="21459" actId="700"/>
          <ac:spMkLst>
            <pc:docMk/>
            <pc:sldMk cId="290378999" sldId="296"/>
            <ac:spMk id="4" creationId="{164D2C89-6BDE-4E57-BC6B-73601A546D13}"/>
          </ac:spMkLst>
        </pc:spChg>
        <pc:spChg chg="add mod ord">
          <ac:chgData name="Julio César Caro Cota" userId="3cd36ff71ab27381" providerId="LiveId" clId="{E469B6A8-FC97-4D35-A079-DC771D2108E9}" dt="2022-02-03T06:37:14.891" v="21494" actId="20577"/>
          <ac:spMkLst>
            <pc:docMk/>
            <pc:sldMk cId="290378999" sldId="296"/>
            <ac:spMk id="5" creationId="{72DAF495-1DC4-4C18-B3D1-8A99FEEF0B9F}"/>
          </ac:spMkLst>
        </pc:spChg>
        <pc:spChg chg="add mod ord">
          <ac:chgData name="Julio César Caro Cota" userId="3cd36ff71ab27381" providerId="LiveId" clId="{E469B6A8-FC97-4D35-A079-DC771D2108E9}" dt="2022-02-03T17:40:22.317" v="25111" actId="113"/>
          <ac:spMkLst>
            <pc:docMk/>
            <pc:sldMk cId="290378999" sldId="296"/>
            <ac:spMk id="6" creationId="{25D2FF09-C23D-4E7C-8986-9D88C3B62B7D}"/>
          </ac:spMkLst>
        </pc:spChg>
        <pc:picChg chg="add mod">
          <ac:chgData name="Julio César Caro Cota" userId="3cd36ff71ab27381" providerId="LiveId" clId="{E469B6A8-FC97-4D35-A079-DC771D2108E9}" dt="2022-02-03T06:39:17.325" v="21697" actId="1076"/>
          <ac:picMkLst>
            <pc:docMk/>
            <pc:sldMk cId="290378999" sldId="296"/>
            <ac:picMk id="8" creationId="{7C9266D2-EB50-4913-94A6-CC8FBB70AA27}"/>
          </ac:picMkLst>
        </pc:picChg>
      </pc:sldChg>
      <pc:sldChg chg="addSp delSp modSp new mod modClrScheme chgLayout">
        <pc:chgData name="Julio César Caro Cota" userId="3cd36ff71ab27381" providerId="LiveId" clId="{E469B6A8-FC97-4D35-A079-DC771D2108E9}" dt="2022-02-03T07:06:22.803" v="22357" actId="255"/>
        <pc:sldMkLst>
          <pc:docMk/>
          <pc:sldMk cId="1296076021" sldId="297"/>
        </pc:sldMkLst>
        <pc:spChg chg="mod ord">
          <ac:chgData name="Julio César Caro Cota" userId="3cd36ff71ab27381" providerId="LiveId" clId="{E469B6A8-FC97-4D35-A079-DC771D2108E9}" dt="2022-02-03T07:06:22.803" v="22357" actId="255"/>
          <ac:spMkLst>
            <pc:docMk/>
            <pc:sldMk cId="1296076021" sldId="297"/>
            <ac:spMk id="2" creationId="{A383F808-BDD4-4AF9-9238-0A3EA7A90B8D}"/>
          </ac:spMkLst>
        </pc:spChg>
        <pc:spChg chg="del mod ord">
          <ac:chgData name="Julio César Caro Cota" userId="3cd36ff71ab27381" providerId="LiveId" clId="{E469B6A8-FC97-4D35-A079-DC771D2108E9}" dt="2022-02-03T06:42:38.604" v="21799" actId="700"/>
          <ac:spMkLst>
            <pc:docMk/>
            <pc:sldMk cId="1296076021" sldId="297"/>
            <ac:spMk id="3" creationId="{70C89B5C-86D0-4FE3-A74D-92C61885C45D}"/>
          </ac:spMkLst>
        </pc:spChg>
        <pc:spChg chg="mod ord">
          <ac:chgData name="Julio César Caro Cota" userId="3cd36ff71ab27381" providerId="LiveId" clId="{E469B6A8-FC97-4D35-A079-DC771D2108E9}" dt="2022-02-03T06:42:38.604" v="21799" actId="700"/>
          <ac:spMkLst>
            <pc:docMk/>
            <pc:sldMk cId="1296076021" sldId="297"/>
            <ac:spMk id="4" creationId="{1FF12135-5C51-4FB0-B4D6-7A68CA2C710A}"/>
          </ac:spMkLst>
        </pc:spChg>
        <pc:spChg chg="add mod ord">
          <ac:chgData name="Julio César Caro Cota" userId="3cd36ff71ab27381" providerId="LiveId" clId="{E469B6A8-FC97-4D35-A079-DC771D2108E9}" dt="2022-02-03T06:48:32.345" v="22132" actId="20577"/>
          <ac:spMkLst>
            <pc:docMk/>
            <pc:sldMk cId="1296076021" sldId="297"/>
            <ac:spMk id="5" creationId="{24165873-7DD7-47FD-B842-E7C94FB11A93}"/>
          </ac:spMkLst>
        </pc:spChg>
        <pc:picChg chg="add del mod">
          <ac:chgData name="Julio César Caro Cota" userId="3cd36ff71ab27381" providerId="LiveId" clId="{E469B6A8-FC97-4D35-A079-DC771D2108E9}" dt="2022-02-03T06:47:07.225" v="22006" actId="478"/>
          <ac:picMkLst>
            <pc:docMk/>
            <pc:sldMk cId="1296076021" sldId="297"/>
            <ac:picMk id="7" creationId="{21C6BBE3-8F2F-48F0-B21C-CB409A50C595}"/>
          </ac:picMkLst>
        </pc:picChg>
        <pc:picChg chg="add mod">
          <ac:chgData name="Julio César Caro Cota" userId="3cd36ff71ab27381" providerId="LiveId" clId="{E469B6A8-FC97-4D35-A079-DC771D2108E9}" dt="2022-02-03T06:48:12.015" v="22077" actId="1035"/>
          <ac:picMkLst>
            <pc:docMk/>
            <pc:sldMk cId="1296076021" sldId="297"/>
            <ac:picMk id="9" creationId="{F19F64BA-8858-49B3-BBB3-F7DC9C56100B}"/>
          </ac:picMkLst>
        </pc:picChg>
        <pc:picChg chg="add mod">
          <ac:chgData name="Julio César Caro Cota" userId="3cd36ff71ab27381" providerId="LiveId" clId="{E469B6A8-FC97-4D35-A079-DC771D2108E9}" dt="2022-02-03T06:49:07.130" v="22170" actId="1036"/>
          <ac:picMkLst>
            <pc:docMk/>
            <pc:sldMk cId="1296076021" sldId="297"/>
            <ac:picMk id="11" creationId="{B7581E7E-8802-4FEE-9A62-0F4E909A7F19}"/>
          </ac:picMkLst>
        </pc:picChg>
      </pc:sldChg>
      <pc:sldChg chg="addSp delSp modSp new mod">
        <pc:chgData name="Julio César Caro Cota" userId="3cd36ff71ab27381" providerId="LiveId" clId="{E469B6A8-FC97-4D35-A079-DC771D2108E9}" dt="2022-02-03T07:41:05.052" v="23571" actId="1076"/>
        <pc:sldMkLst>
          <pc:docMk/>
          <pc:sldMk cId="2337036163" sldId="298"/>
        </pc:sldMkLst>
        <pc:spChg chg="mod">
          <ac:chgData name="Julio César Caro Cota" userId="3cd36ff71ab27381" providerId="LiveId" clId="{E469B6A8-FC97-4D35-A079-DC771D2108E9}" dt="2022-02-03T06:50:09.867" v="22177" actId="255"/>
          <ac:spMkLst>
            <pc:docMk/>
            <pc:sldMk cId="2337036163" sldId="298"/>
            <ac:spMk id="2" creationId="{8B0DA111-BAB7-42FF-B7B5-01B0F7C81C6E}"/>
          </ac:spMkLst>
        </pc:spChg>
        <pc:spChg chg="del">
          <ac:chgData name="Julio César Caro Cota" userId="3cd36ff71ab27381" providerId="LiveId" clId="{E469B6A8-FC97-4D35-A079-DC771D2108E9}" dt="2022-02-03T06:53:06.249" v="22178" actId="1032"/>
          <ac:spMkLst>
            <pc:docMk/>
            <pc:sldMk cId="2337036163" sldId="298"/>
            <ac:spMk id="3" creationId="{D7A22827-0B84-4BC6-992C-D19E66A0D649}"/>
          </ac:spMkLst>
        </pc:spChg>
        <pc:graphicFrameChg chg="add mod modGraphic">
          <ac:chgData name="Julio César Caro Cota" userId="3cd36ff71ab27381" providerId="LiveId" clId="{E469B6A8-FC97-4D35-A079-DC771D2108E9}" dt="2022-02-03T07:40:57.389" v="23569" actId="14100"/>
          <ac:graphicFrameMkLst>
            <pc:docMk/>
            <pc:sldMk cId="2337036163" sldId="298"/>
            <ac:graphicFrameMk id="5" creationId="{1A353C5F-2549-4271-B063-4B2B0BBFE15A}"/>
          </ac:graphicFrameMkLst>
        </pc:graphicFrameChg>
        <pc:picChg chg="add mod">
          <ac:chgData name="Julio César Caro Cota" userId="3cd36ff71ab27381" providerId="LiveId" clId="{E469B6A8-FC97-4D35-A079-DC771D2108E9}" dt="2022-02-03T07:41:05.052" v="23571" actId="1076"/>
          <ac:picMkLst>
            <pc:docMk/>
            <pc:sldMk cId="2337036163" sldId="298"/>
            <ac:picMk id="6" creationId="{3D567269-9DAA-457D-8CA9-E00D6E4EC664}"/>
          </ac:picMkLst>
        </pc:picChg>
      </pc:sldChg>
      <pc:sldChg chg="delSp modSp add mod ord">
        <pc:chgData name="Julio César Caro Cota" userId="3cd36ff71ab27381" providerId="LiveId" clId="{E469B6A8-FC97-4D35-A079-DC771D2108E9}" dt="2022-02-03T19:06:32.188" v="25130" actId="20577"/>
        <pc:sldMkLst>
          <pc:docMk/>
          <pc:sldMk cId="1412413902" sldId="299"/>
        </pc:sldMkLst>
        <pc:spChg chg="mod">
          <ac:chgData name="Julio César Caro Cota" userId="3cd36ff71ab27381" providerId="LiveId" clId="{E469B6A8-FC97-4D35-A079-DC771D2108E9}" dt="2022-02-03T07:12:56.373" v="22394" actId="20577"/>
          <ac:spMkLst>
            <pc:docMk/>
            <pc:sldMk cId="1412413902" sldId="299"/>
            <ac:spMk id="2" creationId="{A383F808-BDD4-4AF9-9238-0A3EA7A90B8D}"/>
          </ac:spMkLst>
        </pc:spChg>
        <pc:spChg chg="mod">
          <ac:chgData name="Julio César Caro Cota" userId="3cd36ff71ab27381" providerId="LiveId" clId="{E469B6A8-FC97-4D35-A079-DC771D2108E9}" dt="2022-02-03T19:06:32.188" v="25130" actId="20577"/>
          <ac:spMkLst>
            <pc:docMk/>
            <pc:sldMk cId="1412413902" sldId="299"/>
            <ac:spMk id="5" creationId="{24165873-7DD7-47FD-B842-E7C94FB11A93}"/>
          </ac:spMkLst>
        </pc:spChg>
        <pc:picChg chg="del">
          <ac:chgData name="Julio César Caro Cota" userId="3cd36ff71ab27381" providerId="LiveId" clId="{E469B6A8-FC97-4D35-A079-DC771D2108E9}" dt="2022-02-03T07:14:09.018" v="22413" actId="478"/>
          <ac:picMkLst>
            <pc:docMk/>
            <pc:sldMk cId="1412413902" sldId="299"/>
            <ac:picMk id="9" creationId="{F19F64BA-8858-49B3-BBB3-F7DC9C56100B}"/>
          </ac:picMkLst>
        </pc:picChg>
        <pc:picChg chg="del">
          <ac:chgData name="Julio César Caro Cota" userId="3cd36ff71ab27381" providerId="LiveId" clId="{E469B6A8-FC97-4D35-A079-DC771D2108E9}" dt="2022-02-03T07:19:21.758" v="22749" actId="478"/>
          <ac:picMkLst>
            <pc:docMk/>
            <pc:sldMk cId="1412413902" sldId="299"/>
            <ac:picMk id="11" creationId="{B7581E7E-8802-4FEE-9A62-0F4E909A7F19}"/>
          </ac:picMkLst>
        </pc:picChg>
      </pc:sldChg>
      <pc:sldChg chg="addSp delSp modSp new mod modClrScheme chgLayout">
        <pc:chgData name="Julio César Caro Cota" userId="3cd36ff71ab27381" providerId="LiveId" clId="{E469B6A8-FC97-4D35-A079-DC771D2108E9}" dt="2022-02-03T07:20:45.985" v="22831" actId="22"/>
        <pc:sldMkLst>
          <pc:docMk/>
          <pc:sldMk cId="3134289811" sldId="300"/>
        </pc:sldMkLst>
        <pc:spChg chg="del mod ord">
          <ac:chgData name="Julio César Caro Cota" userId="3cd36ff71ab27381" providerId="LiveId" clId="{E469B6A8-FC97-4D35-A079-DC771D2108E9}" dt="2022-02-03T07:19:56.538" v="22825" actId="700"/>
          <ac:spMkLst>
            <pc:docMk/>
            <pc:sldMk cId="3134289811" sldId="300"/>
            <ac:spMk id="2" creationId="{97CB66D4-7213-472D-A0C8-0174CEF0EB64}"/>
          </ac:spMkLst>
        </pc:spChg>
        <pc:spChg chg="del mod ord">
          <ac:chgData name="Julio César Caro Cota" userId="3cd36ff71ab27381" providerId="LiveId" clId="{E469B6A8-FC97-4D35-A079-DC771D2108E9}" dt="2022-02-03T07:19:56.538" v="22825" actId="700"/>
          <ac:spMkLst>
            <pc:docMk/>
            <pc:sldMk cId="3134289811" sldId="300"/>
            <ac:spMk id="3" creationId="{2B32D678-BC17-442A-81D7-7B8D5A5509C1}"/>
          </ac:spMkLst>
        </pc:spChg>
        <pc:spChg chg="mod ord">
          <ac:chgData name="Julio César Caro Cota" userId="3cd36ff71ab27381" providerId="LiveId" clId="{E469B6A8-FC97-4D35-A079-DC771D2108E9}" dt="2022-02-03T07:19:56.538" v="22825" actId="700"/>
          <ac:spMkLst>
            <pc:docMk/>
            <pc:sldMk cId="3134289811" sldId="300"/>
            <ac:spMk id="4" creationId="{0ECF0B6A-586E-4E7E-9711-2AD9F65AFA4C}"/>
          </ac:spMkLst>
        </pc:spChg>
        <pc:spChg chg="add mod ord">
          <ac:chgData name="Julio César Caro Cota" userId="3cd36ff71ab27381" providerId="LiveId" clId="{E469B6A8-FC97-4D35-A079-DC771D2108E9}" dt="2022-02-03T07:20:38.705" v="22830" actId="20577"/>
          <ac:spMkLst>
            <pc:docMk/>
            <pc:sldMk cId="3134289811" sldId="300"/>
            <ac:spMk id="5" creationId="{D2D1A4E6-1B72-4696-91CE-ECF21F19EAF1}"/>
          </ac:spMkLst>
        </pc:spChg>
        <pc:spChg chg="add del mod ord">
          <ac:chgData name="Julio César Caro Cota" userId="3cd36ff71ab27381" providerId="LiveId" clId="{E469B6A8-FC97-4D35-A079-DC771D2108E9}" dt="2022-02-03T07:20:45.985" v="22831" actId="22"/>
          <ac:spMkLst>
            <pc:docMk/>
            <pc:sldMk cId="3134289811" sldId="300"/>
            <ac:spMk id="6" creationId="{4580BC5E-1309-43F6-8E5D-596C96F614DE}"/>
          </ac:spMkLst>
        </pc:spChg>
        <pc:picChg chg="add mod ord">
          <ac:chgData name="Julio César Caro Cota" userId="3cd36ff71ab27381" providerId="LiveId" clId="{E469B6A8-FC97-4D35-A079-DC771D2108E9}" dt="2022-02-03T07:20:45.985" v="22831" actId="22"/>
          <ac:picMkLst>
            <pc:docMk/>
            <pc:sldMk cId="3134289811" sldId="300"/>
            <ac:picMk id="8" creationId="{8BD9B35E-0DE2-40C6-B834-DEA214486A43}"/>
          </ac:picMkLst>
        </pc:picChg>
      </pc:sldChg>
      <pc:sldChg chg="addSp delSp modSp new mod">
        <pc:chgData name="Julio César Caro Cota" userId="3cd36ff71ab27381" providerId="LiveId" clId="{E469B6A8-FC97-4D35-A079-DC771D2108E9}" dt="2022-02-03T07:22:40.025" v="22854" actId="1076"/>
        <pc:sldMkLst>
          <pc:docMk/>
          <pc:sldMk cId="2199150329" sldId="301"/>
        </pc:sldMkLst>
        <pc:spChg chg="mod">
          <ac:chgData name="Julio César Caro Cota" userId="3cd36ff71ab27381" providerId="LiveId" clId="{E469B6A8-FC97-4D35-A079-DC771D2108E9}" dt="2022-02-03T07:21:54.167" v="22848" actId="20577"/>
          <ac:spMkLst>
            <pc:docMk/>
            <pc:sldMk cId="2199150329" sldId="301"/>
            <ac:spMk id="2" creationId="{EE4837BF-E2F1-4C82-9A6B-D853F71116EA}"/>
          </ac:spMkLst>
        </pc:spChg>
        <pc:spChg chg="del">
          <ac:chgData name="Julio César Caro Cota" userId="3cd36ff71ab27381" providerId="LiveId" clId="{E469B6A8-FC97-4D35-A079-DC771D2108E9}" dt="2022-02-03T07:21:57.401" v="22849" actId="22"/>
          <ac:spMkLst>
            <pc:docMk/>
            <pc:sldMk cId="2199150329" sldId="301"/>
            <ac:spMk id="3" creationId="{ECB2CF72-9466-44BC-AA70-13AE4F7E609E}"/>
          </ac:spMkLst>
        </pc:spChg>
        <pc:spChg chg="add del mod">
          <ac:chgData name="Julio César Caro Cota" userId="3cd36ff71ab27381" providerId="LiveId" clId="{E469B6A8-FC97-4D35-A079-DC771D2108E9}" dt="2022-02-03T07:22:37.766" v="22853" actId="478"/>
          <ac:spMkLst>
            <pc:docMk/>
            <pc:sldMk cId="2199150329" sldId="301"/>
            <ac:spMk id="10" creationId="{B77E2140-D84B-446D-86F1-1E8B12EA46C6}"/>
          </ac:spMkLst>
        </pc:spChg>
        <pc:picChg chg="add del mod ord">
          <ac:chgData name="Julio César Caro Cota" userId="3cd36ff71ab27381" providerId="LiveId" clId="{E469B6A8-FC97-4D35-A079-DC771D2108E9}" dt="2022-02-03T07:22:34.929" v="22852" actId="478"/>
          <ac:picMkLst>
            <pc:docMk/>
            <pc:sldMk cId="2199150329" sldId="301"/>
            <ac:picMk id="6" creationId="{6FF082D5-4A0F-4B69-B8BD-19ADBBAC7EF5}"/>
          </ac:picMkLst>
        </pc:picChg>
        <pc:picChg chg="add mod">
          <ac:chgData name="Julio César Caro Cota" userId="3cd36ff71ab27381" providerId="LiveId" clId="{E469B6A8-FC97-4D35-A079-DC771D2108E9}" dt="2022-02-03T07:22:40.025" v="22854" actId="1076"/>
          <ac:picMkLst>
            <pc:docMk/>
            <pc:sldMk cId="2199150329" sldId="301"/>
            <ac:picMk id="8" creationId="{7E1337E8-FB7D-4E1E-8C87-CA9180E589BF}"/>
          </ac:picMkLst>
        </pc:picChg>
      </pc:sldChg>
      <pc:sldChg chg="addSp delSp modSp new mod">
        <pc:chgData name="Julio César Caro Cota" userId="3cd36ff71ab27381" providerId="LiveId" clId="{E469B6A8-FC97-4D35-A079-DC771D2108E9}" dt="2022-02-03T07:23:34.434" v="22870" actId="22"/>
        <pc:sldMkLst>
          <pc:docMk/>
          <pc:sldMk cId="1476757797" sldId="302"/>
        </pc:sldMkLst>
        <pc:spChg chg="mod">
          <ac:chgData name="Julio César Caro Cota" userId="3cd36ff71ab27381" providerId="LiveId" clId="{E469B6A8-FC97-4D35-A079-DC771D2108E9}" dt="2022-02-03T07:22:57.248" v="22868" actId="20577"/>
          <ac:spMkLst>
            <pc:docMk/>
            <pc:sldMk cId="1476757797" sldId="302"/>
            <ac:spMk id="2" creationId="{AABA2160-B0C7-4E42-8095-B66E93E6F662}"/>
          </ac:spMkLst>
        </pc:spChg>
        <pc:spChg chg="del">
          <ac:chgData name="Julio César Caro Cota" userId="3cd36ff71ab27381" providerId="LiveId" clId="{E469B6A8-FC97-4D35-A079-DC771D2108E9}" dt="2022-02-03T07:23:33.435" v="22869" actId="478"/>
          <ac:spMkLst>
            <pc:docMk/>
            <pc:sldMk cId="1476757797" sldId="302"/>
            <ac:spMk id="3" creationId="{EA4EFBC4-D01B-4CA3-85B2-1B34DBD46313}"/>
          </ac:spMkLst>
        </pc:spChg>
        <pc:picChg chg="add">
          <ac:chgData name="Julio César Caro Cota" userId="3cd36ff71ab27381" providerId="LiveId" clId="{E469B6A8-FC97-4D35-A079-DC771D2108E9}" dt="2022-02-03T07:23:34.434" v="22870" actId="22"/>
          <ac:picMkLst>
            <pc:docMk/>
            <pc:sldMk cId="1476757797" sldId="302"/>
            <ac:picMk id="6" creationId="{7B5F83AB-3C24-41D0-A664-2EFAF715F56A}"/>
          </ac:picMkLst>
        </pc:picChg>
      </pc:sldChg>
      <pc:sldChg chg="addSp delSp modSp new mod">
        <pc:chgData name="Julio César Caro Cota" userId="3cd36ff71ab27381" providerId="LiveId" clId="{E469B6A8-FC97-4D35-A079-DC771D2108E9}" dt="2022-02-03T07:25:54.392" v="22890" actId="22"/>
        <pc:sldMkLst>
          <pc:docMk/>
          <pc:sldMk cId="1875625032" sldId="303"/>
        </pc:sldMkLst>
        <pc:spChg chg="mod">
          <ac:chgData name="Julio César Caro Cota" userId="3cd36ff71ab27381" providerId="LiveId" clId="{E469B6A8-FC97-4D35-A079-DC771D2108E9}" dt="2022-02-03T07:25:51.087" v="22889" actId="20577"/>
          <ac:spMkLst>
            <pc:docMk/>
            <pc:sldMk cId="1875625032" sldId="303"/>
            <ac:spMk id="2" creationId="{81BF60E7-FA49-41A0-A740-A431B3150E46}"/>
          </ac:spMkLst>
        </pc:spChg>
        <pc:spChg chg="del">
          <ac:chgData name="Julio César Caro Cota" userId="3cd36ff71ab27381" providerId="LiveId" clId="{E469B6A8-FC97-4D35-A079-DC771D2108E9}" dt="2022-02-03T07:25:54.392" v="22890" actId="22"/>
          <ac:spMkLst>
            <pc:docMk/>
            <pc:sldMk cId="1875625032" sldId="303"/>
            <ac:spMk id="3" creationId="{B5B94407-0BBA-472D-9789-C2E3C158BBBD}"/>
          </ac:spMkLst>
        </pc:spChg>
        <pc:picChg chg="add mod ord">
          <ac:chgData name="Julio César Caro Cota" userId="3cd36ff71ab27381" providerId="LiveId" clId="{E469B6A8-FC97-4D35-A079-DC771D2108E9}" dt="2022-02-03T07:25:54.392" v="22890" actId="22"/>
          <ac:picMkLst>
            <pc:docMk/>
            <pc:sldMk cId="1875625032" sldId="303"/>
            <ac:picMk id="6" creationId="{2F4CD328-0567-4ECC-A748-445967F484B6}"/>
          </ac:picMkLst>
        </pc:picChg>
      </pc:sldChg>
      <pc:sldChg chg="modSp add mod">
        <pc:chgData name="Julio César Caro Cota" userId="3cd36ff71ab27381" providerId="LiveId" clId="{E469B6A8-FC97-4D35-A079-DC771D2108E9}" dt="2022-02-03T19:15:48.140" v="25186" actId="115"/>
        <pc:sldMkLst>
          <pc:docMk/>
          <pc:sldMk cId="2649062068" sldId="304"/>
        </pc:sldMkLst>
        <pc:spChg chg="mod">
          <ac:chgData name="Julio César Caro Cota" userId="3cd36ff71ab27381" providerId="LiveId" clId="{E469B6A8-FC97-4D35-A079-DC771D2108E9}" dt="2022-02-03T07:30:09.111" v="22911" actId="20577"/>
          <ac:spMkLst>
            <pc:docMk/>
            <pc:sldMk cId="2649062068" sldId="304"/>
            <ac:spMk id="2" creationId="{A383F808-BDD4-4AF9-9238-0A3EA7A90B8D}"/>
          </ac:spMkLst>
        </pc:spChg>
        <pc:spChg chg="mod">
          <ac:chgData name="Julio César Caro Cota" userId="3cd36ff71ab27381" providerId="LiveId" clId="{E469B6A8-FC97-4D35-A079-DC771D2108E9}" dt="2022-02-03T19:15:48.140" v="25186" actId="115"/>
          <ac:spMkLst>
            <pc:docMk/>
            <pc:sldMk cId="2649062068" sldId="304"/>
            <ac:spMk id="5" creationId="{24165873-7DD7-47FD-B842-E7C94FB11A93}"/>
          </ac:spMkLst>
        </pc:spChg>
      </pc:sldChg>
      <pc:sldChg chg="modSp add mod">
        <pc:chgData name="Julio César Caro Cota" userId="3cd36ff71ab27381" providerId="LiveId" clId="{E469B6A8-FC97-4D35-A079-DC771D2108E9}" dt="2022-02-03T07:36:25.011" v="23231" actId="20577"/>
        <pc:sldMkLst>
          <pc:docMk/>
          <pc:sldMk cId="2249761156" sldId="305"/>
        </pc:sldMkLst>
        <pc:spChg chg="mod">
          <ac:chgData name="Julio César Caro Cota" userId="3cd36ff71ab27381" providerId="LiveId" clId="{E469B6A8-FC97-4D35-A079-DC771D2108E9}" dt="2022-02-03T07:32:17.415" v="23049" actId="20577"/>
          <ac:spMkLst>
            <pc:docMk/>
            <pc:sldMk cId="2249761156" sldId="305"/>
            <ac:spMk id="2" creationId="{A383F808-BDD4-4AF9-9238-0A3EA7A90B8D}"/>
          </ac:spMkLst>
        </pc:spChg>
        <pc:spChg chg="mod">
          <ac:chgData name="Julio César Caro Cota" userId="3cd36ff71ab27381" providerId="LiveId" clId="{E469B6A8-FC97-4D35-A079-DC771D2108E9}" dt="2022-02-03T07:36:25.011" v="23231" actId="20577"/>
          <ac:spMkLst>
            <pc:docMk/>
            <pc:sldMk cId="2249761156" sldId="305"/>
            <ac:spMk id="5" creationId="{24165873-7DD7-47FD-B842-E7C94FB11A93}"/>
          </ac:spMkLst>
        </pc:spChg>
      </pc:sldChg>
      <pc:sldChg chg="modSp add mod">
        <pc:chgData name="Julio César Caro Cota" userId="3cd36ff71ab27381" providerId="LiveId" clId="{E469B6A8-FC97-4D35-A079-DC771D2108E9}" dt="2022-02-03T07:41:29.522" v="23573" actId="20577"/>
        <pc:sldMkLst>
          <pc:docMk/>
          <pc:sldMk cId="3536573016" sldId="306"/>
        </pc:sldMkLst>
        <pc:spChg chg="mod">
          <ac:chgData name="Julio César Caro Cota" userId="3cd36ff71ab27381" providerId="LiveId" clId="{E469B6A8-FC97-4D35-A079-DC771D2108E9}" dt="2022-02-03T07:37:32.415" v="23253" actId="20577"/>
          <ac:spMkLst>
            <pc:docMk/>
            <pc:sldMk cId="3536573016" sldId="306"/>
            <ac:spMk id="2" creationId="{A383F808-BDD4-4AF9-9238-0A3EA7A90B8D}"/>
          </ac:spMkLst>
        </pc:spChg>
        <pc:spChg chg="mod">
          <ac:chgData name="Julio César Caro Cota" userId="3cd36ff71ab27381" providerId="LiveId" clId="{E469B6A8-FC97-4D35-A079-DC771D2108E9}" dt="2022-02-03T07:41:29.522" v="23573" actId="20577"/>
          <ac:spMkLst>
            <pc:docMk/>
            <pc:sldMk cId="3536573016" sldId="306"/>
            <ac:spMk id="5" creationId="{24165873-7DD7-47FD-B842-E7C94FB11A93}"/>
          </ac:spMkLst>
        </pc:spChg>
      </pc:sldChg>
      <pc:sldChg chg="modSp add mod">
        <pc:chgData name="Julio César Caro Cota" userId="3cd36ff71ab27381" providerId="LiveId" clId="{E469B6A8-FC97-4D35-A079-DC771D2108E9}" dt="2022-02-03T19:31:40.621" v="25188" actId="20577"/>
        <pc:sldMkLst>
          <pc:docMk/>
          <pc:sldMk cId="3263076376" sldId="307"/>
        </pc:sldMkLst>
        <pc:spChg chg="mod">
          <ac:chgData name="Julio César Caro Cota" userId="3cd36ff71ab27381" providerId="LiveId" clId="{E469B6A8-FC97-4D35-A079-DC771D2108E9}" dt="2022-02-03T07:42:25.578" v="23584" actId="20577"/>
          <ac:spMkLst>
            <pc:docMk/>
            <pc:sldMk cId="3263076376" sldId="307"/>
            <ac:spMk id="2" creationId="{A383F808-BDD4-4AF9-9238-0A3EA7A90B8D}"/>
          </ac:spMkLst>
        </pc:spChg>
        <pc:spChg chg="mod">
          <ac:chgData name="Julio César Caro Cota" userId="3cd36ff71ab27381" providerId="LiveId" clId="{E469B6A8-FC97-4D35-A079-DC771D2108E9}" dt="2022-02-03T19:31:40.621" v="25188" actId="20577"/>
          <ac:spMkLst>
            <pc:docMk/>
            <pc:sldMk cId="3263076376" sldId="307"/>
            <ac:spMk id="5" creationId="{24165873-7DD7-47FD-B842-E7C94FB11A93}"/>
          </ac:spMkLst>
        </pc:spChg>
      </pc:sldChg>
      <pc:sldChg chg="addSp delSp modSp new mod modClrScheme chgLayout">
        <pc:chgData name="Julio César Caro Cota" userId="3cd36ff71ab27381" providerId="LiveId" clId="{E469B6A8-FC97-4D35-A079-DC771D2108E9}" dt="2022-02-03T07:53:30.153" v="24195" actId="1035"/>
        <pc:sldMkLst>
          <pc:docMk/>
          <pc:sldMk cId="1545793924" sldId="308"/>
        </pc:sldMkLst>
        <pc:spChg chg="del mod ord">
          <ac:chgData name="Julio César Caro Cota" userId="3cd36ff71ab27381" providerId="LiveId" clId="{E469B6A8-FC97-4D35-A079-DC771D2108E9}" dt="2022-02-03T07:48:40.032" v="24068" actId="700"/>
          <ac:spMkLst>
            <pc:docMk/>
            <pc:sldMk cId="1545793924" sldId="308"/>
            <ac:spMk id="2" creationId="{18FB69E7-CE05-4FC4-9AC9-4535B2F01512}"/>
          </ac:spMkLst>
        </pc:spChg>
        <pc:spChg chg="del mod ord">
          <ac:chgData name="Julio César Caro Cota" userId="3cd36ff71ab27381" providerId="LiveId" clId="{E469B6A8-FC97-4D35-A079-DC771D2108E9}" dt="2022-02-03T07:48:40.032" v="24068" actId="700"/>
          <ac:spMkLst>
            <pc:docMk/>
            <pc:sldMk cId="1545793924" sldId="308"/>
            <ac:spMk id="3" creationId="{FEFE5199-4A44-4523-B99D-7068868306A2}"/>
          </ac:spMkLst>
        </pc:spChg>
        <pc:spChg chg="mod ord">
          <ac:chgData name="Julio César Caro Cota" userId="3cd36ff71ab27381" providerId="LiveId" clId="{E469B6A8-FC97-4D35-A079-DC771D2108E9}" dt="2022-02-03T07:48:40.032" v="24068" actId="700"/>
          <ac:spMkLst>
            <pc:docMk/>
            <pc:sldMk cId="1545793924" sldId="308"/>
            <ac:spMk id="4" creationId="{FA90401D-2608-45A4-BF21-B341F4846BFB}"/>
          </ac:spMkLst>
        </pc:spChg>
        <pc:spChg chg="add mod ord">
          <ac:chgData name="Julio César Caro Cota" userId="3cd36ff71ab27381" providerId="LiveId" clId="{E469B6A8-FC97-4D35-A079-DC771D2108E9}" dt="2022-02-03T07:53:23.065" v="24189" actId="20577"/>
          <ac:spMkLst>
            <pc:docMk/>
            <pc:sldMk cId="1545793924" sldId="308"/>
            <ac:spMk id="5" creationId="{9286B5D9-758F-442A-9A87-089205FFCF15}"/>
          </ac:spMkLst>
        </pc:spChg>
        <pc:spChg chg="add del mod ord">
          <ac:chgData name="Julio César Caro Cota" userId="3cd36ff71ab27381" providerId="LiveId" clId="{E469B6A8-FC97-4D35-A079-DC771D2108E9}" dt="2022-02-03T07:49:31.465" v="24133" actId="478"/>
          <ac:spMkLst>
            <pc:docMk/>
            <pc:sldMk cId="1545793924" sldId="308"/>
            <ac:spMk id="6" creationId="{C55BAB22-F7AA-419E-A13E-45D8E06BC1C7}"/>
          </ac:spMkLst>
        </pc:spChg>
        <pc:picChg chg="add mod">
          <ac:chgData name="Julio César Caro Cota" userId="3cd36ff71ab27381" providerId="LiveId" clId="{E469B6A8-FC97-4D35-A079-DC771D2108E9}" dt="2022-02-03T07:53:30.153" v="24195" actId="1035"/>
          <ac:picMkLst>
            <pc:docMk/>
            <pc:sldMk cId="1545793924" sldId="308"/>
            <ac:picMk id="8" creationId="{43EB0C36-4F9C-492C-B8F2-6FB3AC04FA08}"/>
          </ac:picMkLst>
        </pc:picChg>
      </pc:sldChg>
      <pc:sldChg chg="addSp modSp new mod">
        <pc:chgData name="Julio César Caro Cota" userId="3cd36ff71ab27381" providerId="LiveId" clId="{E469B6A8-FC97-4D35-A079-DC771D2108E9}" dt="2022-02-03T08:06:27.532" v="24680" actId="20577"/>
        <pc:sldMkLst>
          <pc:docMk/>
          <pc:sldMk cId="1966619276" sldId="309"/>
        </pc:sldMkLst>
        <pc:spChg chg="mod">
          <ac:chgData name="Julio César Caro Cota" userId="3cd36ff71ab27381" providerId="LiveId" clId="{E469B6A8-FC97-4D35-A079-DC771D2108E9}" dt="2022-02-03T08:02:54.765" v="24315" actId="313"/>
          <ac:spMkLst>
            <pc:docMk/>
            <pc:sldMk cId="1966619276" sldId="309"/>
            <ac:spMk id="2" creationId="{48763DAE-CD0C-4390-81CC-8E97848CA12C}"/>
          </ac:spMkLst>
        </pc:spChg>
        <pc:spChg chg="mod">
          <ac:chgData name="Julio César Caro Cota" userId="3cd36ff71ab27381" providerId="LiveId" clId="{E469B6A8-FC97-4D35-A079-DC771D2108E9}" dt="2022-02-03T08:06:27.532" v="24680" actId="20577"/>
          <ac:spMkLst>
            <pc:docMk/>
            <pc:sldMk cId="1966619276" sldId="309"/>
            <ac:spMk id="3" creationId="{40D7A8B0-1E5D-4C74-8664-067FF16C616B}"/>
          </ac:spMkLst>
        </pc:spChg>
        <pc:picChg chg="add mod">
          <ac:chgData name="Julio César Caro Cota" userId="3cd36ff71ab27381" providerId="LiveId" clId="{E469B6A8-FC97-4D35-A079-DC771D2108E9}" dt="2022-02-03T08:02:43.166" v="24314"/>
          <ac:picMkLst>
            <pc:docMk/>
            <pc:sldMk cId="1966619276" sldId="309"/>
            <ac:picMk id="5" creationId="{552654FD-2BCE-4BF1-95ED-2C90F25B2EE7}"/>
          </ac:picMkLst>
        </pc:picChg>
      </pc:sldChg>
      <pc:sldChg chg="addSp delSp modSp new mod">
        <pc:chgData name="Julio César Caro Cota" userId="3cd36ff71ab27381" providerId="LiveId" clId="{E469B6A8-FC97-4D35-A079-DC771D2108E9}" dt="2022-02-03T23:52:17.012" v="25754" actId="1037"/>
        <pc:sldMkLst>
          <pc:docMk/>
          <pc:sldMk cId="2298120789" sldId="310"/>
        </pc:sldMkLst>
        <pc:spChg chg="mod">
          <ac:chgData name="Julio César Caro Cota" userId="3cd36ff71ab27381" providerId="LiveId" clId="{E469B6A8-FC97-4D35-A079-DC771D2108E9}" dt="2022-02-03T23:19:53.815" v="25338" actId="20577"/>
          <ac:spMkLst>
            <pc:docMk/>
            <pc:sldMk cId="2298120789" sldId="310"/>
            <ac:spMk id="2" creationId="{76BEA331-43E5-42A0-A9D7-E5D91FB2421D}"/>
          </ac:spMkLst>
        </pc:spChg>
        <pc:spChg chg="del">
          <ac:chgData name="Julio César Caro Cota" userId="3cd36ff71ab27381" providerId="LiveId" clId="{E469B6A8-FC97-4D35-A079-DC771D2108E9}" dt="2022-02-03T23:20:39.296" v="25339" actId="3680"/>
          <ac:spMkLst>
            <pc:docMk/>
            <pc:sldMk cId="2298120789" sldId="310"/>
            <ac:spMk id="3" creationId="{3A6C3FFD-7A13-45B0-A8D8-B11395406FE0}"/>
          </ac:spMkLst>
        </pc:spChg>
        <pc:spChg chg="add del">
          <ac:chgData name="Julio César Caro Cota" userId="3cd36ff71ab27381" providerId="LiveId" clId="{E469B6A8-FC97-4D35-A079-DC771D2108E9}" dt="2022-02-03T23:50:45.343" v="25716" actId="22"/>
          <ac:spMkLst>
            <pc:docMk/>
            <pc:sldMk cId="2298120789" sldId="310"/>
            <ac:spMk id="36" creationId="{01389D26-0137-4359-BA7D-128FDE1FF82B}"/>
          </ac:spMkLst>
        </pc:spChg>
        <pc:graphicFrameChg chg="add mod ord modGraphic">
          <ac:chgData name="Julio César Caro Cota" userId="3cd36ff71ab27381" providerId="LiveId" clId="{E469B6A8-FC97-4D35-A079-DC771D2108E9}" dt="2022-02-03T23:42:55.970" v="25536"/>
          <ac:graphicFrameMkLst>
            <pc:docMk/>
            <pc:sldMk cId="2298120789" sldId="310"/>
            <ac:graphicFrameMk id="5" creationId="{360236A4-564A-40AC-9E43-FA00517E9F44}"/>
          </ac:graphicFrameMkLst>
        </pc:graphicFrameChg>
        <pc:graphicFrameChg chg="add mod">
          <ac:chgData name="Julio César Caro Cota" userId="3cd36ff71ab27381" providerId="LiveId" clId="{E469B6A8-FC97-4D35-A079-DC771D2108E9}" dt="2022-02-03T23:35:33.404" v="25419" actId="1038"/>
          <ac:graphicFrameMkLst>
            <pc:docMk/>
            <pc:sldMk cId="2298120789" sldId="310"/>
            <ac:graphicFrameMk id="6" creationId="{55DEEFB0-5A1F-47E8-9FAE-D104E525DDE2}"/>
          </ac:graphicFrameMkLst>
        </pc:graphicFrameChg>
        <pc:graphicFrameChg chg="add mod">
          <ac:chgData name="Julio César Caro Cota" userId="3cd36ff71ab27381" providerId="LiveId" clId="{E469B6A8-FC97-4D35-A079-DC771D2108E9}" dt="2022-02-03T23:37:42.293" v="25448" actId="1035"/>
          <ac:graphicFrameMkLst>
            <pc:docMk/>
            <pc:sldMk cId="2298120789" sldId="310"/>
            <ac:graphicFrameMk id="9" creationId="{3203E561-60D9-47D2-9951-EF2BA1EBE8F3}"/>
          </ac:graphicFrameMkLst>
        </pc:graphicFrameChg>
        <pc:graphicFrameChg chg="add mod">
          <ac:chgData name="Julio César Caro Cota" userId="3cd36ff71ab27381" providerId="LiveId" clId="{E469B6A8-FC97-4D35-A079-DC771D2108E9}" dt="2022-02-03T23:38:15.462" v="25450" actId="1076"/>
          <ac:graphicFrameMkLst>
            <pc:docMk/>
            <pc:sldMk cId="2298120789" sldId="310"/>
            <ac:graphicFrameMk id="10" creationId="{3E50A005-71C9-495A-854E-CCFFE46C9021}"/>
          </ac:graphicFrameMkLst>
        </pc:graphicFrameChg>
        <pc:graphicFrameChg chg="add mod">
          <ac:chgData name="Julio César Caro Cota" userId="3cd36ff71ab27381" providerId="LiveId" clId="{E469B6A8-FC97-4D35-A079-DC771D2108E9}" dt="2022-02-03T23:38:47.647" v="25452" actId="1076"/>
          <ac:graphicFrameMkLst>
            <pc:docMk/>
            <pc:sldMk cId="2298120789" sldId="310"/>
            <ac:graphicFrameMk id="11" creationId="{5F8909EC-0224-4A3A-A71D-6FDCACBAE0BE}"/>
          </ac:graphicFrameMkLst>
        </pc:graphicFrameChg>
        <pc:graphicFrameChg chg="add mod">
          <ac:chgData name="Julio César Caro Cota" userId="3cd36ff71ab27381" providerId="LiveId" clId="{E469B6A8-FC97-4D35-A079-DC771D2108E9}" dt="2022-02-03T23:39:26.543" v="25465" actId="1037"/>
          <ac:graphicFrameMkLst>
            <pc:docMk/>
            <pc:sldMk cId="2298120789" sldId="310"/>
            <ac:graphicFrameMk id="12" creationId="{4D89078C-CCB5-409A-B7E5-E2C891941C37}"/>
          </ac:graphicFrameMkLst>
        </pc:graphicFrameChg>
        <pc:graphicFrameChg chg="add mod">
          <ac:chgData name="Julio César Caro Cota" userId="3cd36ff71ab27381" providerId="LiveId" clId="{E469B6A8-FC97-4D35-A079-DC771D2108E9}" dt="2022-02-03T23:40:11.775" v="25472" actId="1035"/>
          <ac:graphicFrameMkLst>
            <pc:docMk/>
            <pc:sldMk cId="2298120789" sldId="310"/>
            <ac:graphicFrameMk id="13" creationId="{3893CBD3-E9BA-4C45-A54D-3DB4F51D2CD3}"/>
          </ac:graphicFrameMkLst>
        </pc:graphicFrameChg>
        <pc:picChg chg="add del mod modCrop">
          <ac:chgData name="Julio César Caro Cota" userId="3cd36ff71ab27381" providerId="LiveId" clId="{E469B6A8-FC97-4D35-A079-DC771D2108E9}" dt="2022-02-03T23:42:16.229" v="25528" actId="478"/>
          <ac:picMkLst>
            <pc:docMk/>
            <pc:sldMk cId="2298120789" sldId="310"/>
            <ac:picMk id="8" creationId="{495A83C5-996E-4909-8C2C-AD7CA515091D}"/>
          </ac:picMkLst>
        </pc:picChg>
        <pc:picChg chg="add mod">
          <ac:chgData name="Julio César Caro Cota" userId="3cd36ff71ab27381" providerId="LiveId" clId="{E469B6A8-FC97-4D35-A079-DC771D2108E9}" dt="2022-02-03T23:43:13.828" v="25552" actId="1038"/>
          <ac:picMkLst>
            <pc:docMk/>
            <pc:sldMk cId="2298120789" sldId="310"/>
            <ac:picMk id="15" creationId="{444430CC-E12A-4C9F-96FD-55ADCB9A525F}"/>
          </ac:picMkLst>
        </pc:picChg>
        <pc:picChg chg="add mod">
          <ac:chgData name="Julio César Caro Cota" userId="3cd36ff71ab27381" providerId="LiveId" clId="{E469B6A8-FC97-4D35-A079-DC771D2108E9}" dt="2022-02-03T23:43:46.965" v="25558" actId="962"/>
          <ac:picMkLst>
            <pc:docMk/>
            <pc:sldMk cId="2298120789" sldId="310"/>
            <ac:picMk id="17" creationId="{124037A4-5D24-4D53-A16D-A0CA4DF12AE5}"/>
          </ac:picMkLst>
        </pc:picChg>
        <pc:picChg chg="add mod">
          <ac:chgData name="Julio César Caro Cota" userId="3cd36ff71ab27381" providerId="LiveId" clId="{E469B6A8-FC97-4D35-A079-DC771D2108E9}" dt="2022-02-03T23:44:33.209" v="25565" actId="962"/>
          <ac:picMkLst>
            <pc:docMk/>
            <pc:sldMk cId="2298120789" sldId="310"/>
            <ac:picMk id="19" creationId="{4D566B30-13CB-422A-BBB2-992981BB75FF}"/>
          </ac:picMkLst>
        </pc:picChg>
        <pc:picChg chg="add mod">
          <ac:chgData name="Julio César Caro Cota" userId="3cd36ff71ab27381" providerId="LiveId" clId="{E469B6A8-FC97-4D35-A079-DC771D2108E9}" dt="2022-02-03T23:45:09.110" v="25581" actId="1038"/>
          <ac:picMkLst>
            <pc:docMk/>
            <pc:sldMk cId="2298120789" sldId="310"/>
            <ac:picMk id="21" creationId="{C2A2BBA6-0C74-49A9-8014-99C8C08FC715}"/>
          </ac:picMkLst>
        </pc:picChg>
        <pc:picChg chg="add mod">
          <ac:chgData name="Julio César Caro Cota" userId="3cd36ff71ab27381" providerId="LiveId" clId="{E469B6A8-FC97-4D35-A079-DC771D2108E9}" dt="2022-02-03T23:45:34.937" v="25594" actId="1038"/>
          <ac:picMkLst>
            <pc:docMk/>
            <pc:sldMk cId="2298120789" sldId="310"/>
            <ac:picMk id="23" creationId="{B985D1E8-A50E-491D-A8E9-8828A6F0B160}"/>
          </ac:picMkLst>
        </pc:picChg>
        <pc:picChg chg="add del mod">
          <ac:chgData name="Julio César Caro Cota" userId="3cd36ff71ab27381" providerId="LiveId" clId="{E469B6A8-FC97-4D35-A079-DC771D2108E9}" dt="2022-02-03T23:46:08.871" v="25601" actId="478"/>
          <ac:picMkLst>
            <pc:docMk/>
            <pc:sldMk cId="2298120789" sldId="310"/>
            <ac:picMk id="25" creationId="{41B67A73-067E-4EFA-92D6-2347424EFA3B}"/>
          </ac:picMkLst>
        </pc:picChg>
        <pc:picChg chg="add mod">
          <ac:chgData name="Julio César Caro Cota" userId="3cd36ff71ab27381" providerId="LiveId" clId="{E469B6A8-FC97-4D35-A079-DC771D2108E9}" dt="2022-02-03T23:46:34.581" v="25615" actId="1036"/>
          <ac:picMkLst>
            <pc:docMk/>
            <pc:sldMk cId="2298120789" sldId="310"/>
            <ac:picMk id="27" creationId="{20F9345E-6BC8-4DEB-A0E4-6CBA99BEF984}"/>
          </ac:picMkLst>
        </pc:picChg>
        <pc:picChg chg="add mod">
          <ac:chgData name="Julio César Caro Cota" userId="3cd36ff71ab27381" providerId="LiveId" clId="{E469B6A8-FC97-4D35-A079-DC771D2108E9}" dt="2022-02-03T23:47:38.899" v="25629" actId="1036"/>
          <ac:picMkLst>
            <pc:docMk/>
            <pc:sldMk cId="2298120789" sldId="310"/>
            <ac:picMk id="29" creationId="{EA26D8C4-0557-4D7C-A7E7-FFF9E589F5F0}"/>
          </ac:picMkLst>
        </pc:picChg>
        <pc:picChg chg="add mod">
          <ac:chgData name="Julio César Caro Cota" userId="3cd36ff71ab27381" providerId="LiveId" clId="{E469B6A8-FC97-4D35-A079-DC771D2108E9}" dt="2022-02-03T23:49:21.833" v="25691" actId="1038"/>
          <ac:picMkLst>
            <pc:docMk/>
            <pc:sldMk cId="2298120789" sldId="310"/>
            <ac:picMk id="31" creationId="{5DE761F4-53C6-4AEE-993B-4E2A7711E1F1}"/>
          </ac:picMkLst>
        </pc:picChg>
        <pc:picChg chg="add mod">
          <ac:chgData name="Julio César Caro Cota" userId="3cd36ff71ab27381" providerId="LiveId" clId="{E469B6A8-FC97-4D35-A079-DC771D2108E9}" dt="2022-02-03T23:49:42.373" v="25714" actId="1035"/>
          <ac:picMkLst>
            <pc:docMk/>
            <pc:sldMk cId="2298120789" sldId="310"/>
            <ac:picMk id="33" creationId="{11BEF2EE-3F6F-47DE-A0E9-7B79BA7473EE}"/>
          </ac:picMkLst>
        </pc:picChg>
        <pc:picChg chg="add mod">
          <ac:chgData name="Julio César Caro Cota" userId="3cd36ff71ab27381" providerId="LiveId" clId="{E469B6A8-FC97-4D35-A079-DC771D2108E9}" dt="2022-02-03T23:51:30.870" v="25746" actId="1076"/>
          <ac:picMkLst>
            <pc:docMk/>
            <pc:sldMk cId="2298120789" sldId="310"/>
            <ac:picMk id="37" creationId="{6C7D46C1-57D1-452B-B9C7-D0D38EFF22D7}"/>
          </ac:picMkLst>
        </pc:picChg>
        <pc:picChg chg="add mod">
          <ac:chgData name="Julio César Caro Cota" userId="3cd36ff71ab27381" providerId="LiveId" clId="{E469B6A8-FC97-4D35-A079-DC771D2108E9}" dt="2022-02-03T23:52:17.012" v="25754" actId="1037"/>
          <ac:picMkLst>
            <pc:docMk/>
            <pc:sldMk cId="2298120789" sldId="310"/>
            <ac:picMk id="39" creationId="{E79536FB-4569-4066-BE4A-E9708B6A1FF3}"/>
          </ac:picMkLst>
        </pc:picChg>
        <pc:picChg chg="add mod">
          <ac:chgData name="Julio César Caro Cota" userId="3cd36ff71ab27381" providerId="LiveId" clId="{E469B6A8-FC97-4D35-A079-DC771D2108E9}" dt="2022-02-03T23:42:40.063" v="25535" actId="1076"/>
          <ac:picMkLst>
            <pc:docMk/>
            <pc:sldMk cId="2298120789" sldId="310"/>
            <ac:picMk id="1026" creationId="{2801985C-1EBD-436B-97E2-471FC341D2E3}"/>
          </ac:picMkLst>
        </pc:picChg>
      </pc:sldChg>
      <pc:sldMasterChg chg="addSldLayout modSldLayout">
        <pc:chgData name="Julio César Caro Cota" userId="3cd36ff71ab27381" providerId="LiveId" clId="{E469B6A8-FC97-4D35-A079-DC771D2108E9}" dt="2022-02-03T00:53:06.465" v="12472" actId="14100"/>
        <pc:sldMasterMkLst>
          <pc:docMk/>
          <pc:sldMasterMk cId="1001498808" sldId="2147483648"/>
        </pc:sldMasterMkLst>
        <pc:sldLayoutChg chg="delSp mod">
          <pc:chgData name="Julio César Caro Cota" userId="3cd36ff71ab27381" providerId="LiveId" clId="{E469B6A8-FC97-4D35-A079-DC771D2108E9}" dt="2022-02-02T08:24:25.556" v="1790" actId="6014"/>
          <pc:sldLayoutMkLst>
            <pc:docMk/>
            <pc:sldMasterMk cId="1001498808" sldId="2147483648"/>
            <pc:sldLayoutMk cId="608326934" sldId="2147483649"/>
          </pc:sldLayoutMkLst>
          <pc:spChg chg="del">
            <ac:chgData name="Julio César Caro Cota" userId="3cd36ff71ab27381" providerId="LiveId" clId="{E469B6A8-FC97-4D35-A079-DC771D2108E9}" dt="2022-02-02T07:33:33.172" v="774" actId="478"/>
            <ac:spMkLst>
              <pc:docMk/>
              <pc:sldMasterMk cId="1001498808" sldId="2147483648"/>
              <pc:sldLayoutMk cId="608326934" sldId="2147483649"/>
              <ac:spMk id="4" creationId="{23F81A80-B076-4811-9586-BADFBD30A32C}"/>
            </ac:spMkLst>
          </pc:spChg>
          <pc:spChg chg="del">
            <ac:chgData name="Julio César Caro Cota" userId="3cd36ff71ab27381" providerId="LiveId" clId="{E469B6A8-FC97-4D35-A079-DC771D2108E9}" dt="2022-02-02T07:33:37.356" v="776" actId="478"/>
            <ac:spMkLst>
              <pc:docMk/>
              <pc:sldMasterMk cId="1001498808" sldId="2147483648"/>
              <pc:sldLayoutMk cId="608326934" sldId="2147483649"/>
              <ac:spMk id="5" creationId="{2A32B589-025D-41B3-871A-E19029475AEB}"/>
            </ac:spMkLst>
          </pc:spChg>
          <pc:spChg chg="del">
            <ac:chgData name="Julio César Caro Cota" userId="3cd36ff71ab27381" providerId="LiveId" clId="{E469B6A8-FC97-4D35-A079-DC771D2108E9}" dt="2022-02-02T07:33:36.050" v="775" actId="478"/>
            <ac:spMkLst>
              <pc:docMk/>
              <pc:sldMasterMk cId="1001498808" sldId="2147483648"/>
              <pc:sldLayoutMk cId="608326934" sldId="2147483649"/>
              <ac:spMk id="6" creationId="{41BAF6E5-DD3F-499B-A2A7-B5B2ABB656C3}"/>
            </ac:spMkLst>
          </pc:spChg>
        </pc:sldLayoutChg>
        <pc:sldLayoutChg chg="addSp delSp modSp mod">
          <pc:chgData name="Julio César Caro Cota" userId="3cd36ff71ab27381" providerId="LiveId" clId="{E469B6A8-FC97-4D35-A079-DC771D2108E9}" dt="2022-02-02T08:41:46.645" v="2361" actId="21"/>
          <pc:sldLayoutMkLst>
            <pc:docMk/>
            <pc:sldMasterMk cId="1001498808" sldId="2147483648"/>
            <pc:sldLayoutMk cId="1231946395" sldId="2147483650"/>
          </pc:sldLayoutMkLst>
          <pc:spChg chg="mod">
            <ac:chgData name="Julio César Caro Cota" userId="3cd36ff71ab27381" providerId="LiveId" clId="{E469B6A8-FC97-4D35-A079-DC771D2108E9}" dt="2022-02-02T08:23:17.807" v="1787" actId="255"/>
            <ac:spMkLst>
              <pc:docMk/>
              <pc:sldMasterMk cId="1001498808" sldId="2147483648"/>
              <pc:sldLayoutMk cId="1231946395" sldId="2147483650"/>
              <ac:spMk id="2" creationId="{B5F632A4-66E4-49BE-AD89-49028E1192B9}"/>
            </ac:spMkLst>
          </pc:spChg>
          <pc:spChg chg="mod">
            <ac:chgData name="Julio César Caro Cota" userId="3cd36ff71ab27381" providerId="LiveId" clId="{E469B6A8-FC97-4D35-A079-DC771D2108E9}" dt="2022-02-02T08:06:21.204" v="1411" actId="255"/>
            <ac:spMkLst>
              <pc:docMk/>
              <pc:sldMasterMk cId="1001498808" sldId="2147483648"/>
              <pc:sldLayoutMk cId="1231946395" sldId="2147483650"/>
              <ac:spMk id="3" creationId="{AE061A07-A678-4050-945C-779080ED2679}"/>
            </ac:spMkLst>
          </pc:spChg>
          <pc:spChg chg="del mod">
            <ac:chgData name="Julio César Caro Cota" userId="3cd36ff71ab27381" providerId="LiveId" clId="{E469B6A8-FC97-4D35-A079-DC771D2108E9}" dt="2022-02-02T07:33:14.483" v="770" actId="478"/>
            <ac:spMkLst>
              <pc:docMk/>
              <pc:sldMasterMk cId="1001498808" sldId="2147483648"/>
              <pc:sldLayoutMk cId="1231946395" sldId="2147483650"/>
              <ac:spMk id="4" creationId="{E2951950-F759-43F4-B2F3-5EFE099B597F}"/>
            </ac:spMkLst>
          </pc:spChg>
          <pc:spChg chg="del">
            <ac:chgData name="Julio César Caro Cota" userId="3cd36ff71ab27381" providerId="LiveId" clId="{E469B6A8-FC97-4D35-A079-DC771D2108E9}" dt="2022-02-02T07:33:29.179" v="773" actId="478"/>
            <ac:spMkLst>
              <pc:docMk/>
              <pc:sldMasterMk cId="1001498808" sldId="2147483648"/>
              <pc:sldLayoutMk cId="1231946395" sldId="2147483650"/>
              <ac:spMk id="5" creationId="{7FC16E21-2763-4ED6-8196-BAFD51DE3B9F}"/>
            </ac:spMkLst>
          </pc:spChg>
          <pc:spChg chg="del mod">
            <ac:chgData name="Julio César Caro Cota" userId="3cd36ff71ab27381" providerId="LiveId" clId="{E469B6A8-FC97-4D35-A079-DC771D2108E9}" dt="2022-02-02T08:41:46.645" v="2361" actId="21"/>
            <ac:spMkLst>
              <pc:docMk/>
              <pc:sldMasterMk cId="1001498808" sldId="2147483648"/>
              <pc:sldLayoutMk cId="1231946395" sldId="2147483650"/>
              <ac:spMk id="6" creationId="{CB1E1DE4-62DB-4E06-B462-F94C1F0F38A0}"/>
            </ac:spMkLst>
          </pc:spChg>
          <pc:spChg chg="add mod ord">
            <ac:chgData name="Julio César Caro Cota" userId="3cd36ff71ab27381" providerId="LiveId" clId="{E469B6A8-FC97-4D35-A079-DC771D2108E9}" dt="2022-02-02T07:43:09.869" v="943" actId="1076"/>
            <ac:spMkLst>
              <pc:docMk/>
              <pc:sldMasterMk cId="1001498808" sldId="2147483648"/>
              <pc:sldLayoutMk cId="1231946395" sldId="2147483650"/>
              <ac:spMk id="7" creationId="{9452224D-C890-493E-B5C6-5464ADAA83AD}"/>
            </ac:spMkLst>
          </pc:spChg>
          <pc:spChg chg="add mod ord">
            <ac:chgData name="Julio César Caro Cota" userId="3cd36ff71ab27381" providerId="LiveId" clId="{E469B6A8-FC97-4D35-A079-DC771D2108E9}" dt="2022-02-02T07:39:43.081" v="907" actId="207"/>
            <ac:spMkLst>
              <pc:docMk/>
              <pc:sldMasterMk cId="1001498808" sldId="2147483648"/>
              <pc:sldLayoutMk cId="1231946395" sldId="2147483650"/>
              <ac:spMk id="8" creationId="{11DCA99E-83CE-4323-95AF-C264171843D8}"/>
            </ac:spMkLst>
          </pc:spChg>
          <pc:spChg chg="add del mod">
            <ac:chgData name="Julio César Caro Cota" userId="3cd36ff71ab27381" providerId="LiveId" clId="{E469B6A8-FC97-4D35-A079-DC771D2108E9}" dt="2022-02-02T07:40:09.288" v="911" actId="478"/>
            <ac:spMkLst>
              <pc:docMk/>
              <pc:sldMasterMk cId="1001498808" sldId="2147483648"/>
              <pc:sldLayoutMk cId="1231946395" sldId="2147483650"/>
              <ac:spMk id="9" creationId="{762EA4D1-1CEE-45C9-A7E9-47ACE64D02C5}"/>
            </ac:spMkLst>
          </pc:spChg>
          <pc:spChg chg="add del mod">
            <ac:chgData name="Julio César Caro Cota" userId="3cd36ff71ab27381" providerId="LiveId" clId="{E469B6A8-FC97-4D35-A079-DC771D2108E9}" dt="2022-02-02T07:44:33.436" v="1008" actId="1076"/>
            <ac:spMkLst>
              <pc:docMk/>
              <pc:sldMasterMk cId="1001498808" sldId="2147483648"/>
              <pc:sldLayoutMk cId="1231946395" sldId="2147483650"/>
              <ac:spMk id="10" creationId="{E3EEBED8-F658-4F0C-BB9B-38DD00026217}"/>
            </ac:spMkLst>
          </pc:spChg>
          <pc:spChg chg="add del mod">
            <ac:chgData name="Julio César Caro Cota" userId="3cd36ff71ab27381" providerId="LiveId" clId="{E469B6A8-FC97-4D35-A079-DC771D2108E9}" dt="2022-02-02T07:43:45.903" v="954"/>
            <ac:spMkLst>
              <pc:docMk/>
              <pc:sldMasterMk cId="1001498808" sldId="2147483648"/>
              <pc:sldLayoutMk cId="1231946395" sldId="2147483650"/>
              <ac:spMk id="12" creationId="{739CEDCF-7964-4DB9-94A5-2F2F14F2A947}"/>
            </ac:spMkLst>
          </pc:spChg>
          <pc:picChg chg="add mod">
            <ac:chgData name="Julio César Caro Cota" userId="3cd36ff71ab27381" providerId="LiveId" clId="{E469B6A8-FC97-4D35-A079-DC771D2108E9}" dt="2022-02-02T07:40:56.994" v="924" actId="1076"/>
            <ac:picMkLst>
              <pc:docMk/>
              <pc:sldMasterMk cId="1001498808" sldId="2147483648"/>
              <pc:sldLayoutMk cId="1231946395" sldId="2147483650"/>
              <ac:picMk id="11" creationId="{AA236664-E6A3-4721-9980-17D15F611F3A}"/>
            </ac:picMkLst>
          </pc:picChg>
        </pc:sldLayoutChg>
        <pc:sldLayoutChg chg="addSp delSp modSp mod">
          <pc:chgData name="Julio César Caro Cota" userId="3cd36ff71ab27381" providerId="LiveId" clId="{E469B6A8-FC97-4D35-A079-DC771D2108E9}" dt="2022-02-02T17:48:18.218" v="2731" actId="14100"/>
          <pc:sldLayoutMkLst>
            <pc:docMk/>
            <pc:sldMasterMk cId="1001498808" sldId="2147483648"/>
            <pc:sldLayoutMk cId="466150774" sldId="2147483651"/>
          </pc:sldLayoutMkLst>
          <pc:spChg chg="mod">
            <ac:chgData name="Julio César Caro Cota" userId="3cd36ff71ab27381" providerId="LiveId" clId="{E469B6A8-FC97-4D35-A079-DC771D2108E9}" dt="2022-02-02T17:48:18.218" v="2731" actId="14100"/>
            <ac:spMkLst>
              <pc:docMk/>
              <pc:sldMasterMk cId="1001498808" sldId="2147483648"/>
              <pc:sldLayoutMk cId="466150774" sldId="2147483651"/>
              <ac:spMk id="2" creationId="{8444A4DD-3397-48D1-87C7-E57D9F49ADF4}"/>
            </ac:spMkLst>
          </pc:spChg>
          <pc:spChg chg="mod">
            <ac:chgData name="Julio César Caro Cota" userId="3cd36ff71ab27381" providerId="LiveId" clId="{E469B6A8-FC97-4D35-A079-DC771D2108E9}" dt="2022-02-02T17:33:11.167" v="2426" actId="2711"/>
            <ac:spMkLst>
              <pc:docMk/>
              <pc:sldMasterMk cId="1001498808" sldId="2147483648"/>
              <pc:sldLayoutMk cId="466150774" sldId="2147483651"/>
              <ac:spMk id="3" creationId="{4D21D77F-C260-496E-B693-0596D73CDC3B}"/>
            </ac:spMkLst>
          </pc:spChg>
          <pc:spChg chg="del">
            <ac:chgData name="Julio César Caro Cota" userId="3cd36ff71ab27381" providerId="LiveId" clId="{E469B6A8-FC97-4D35-A079-DC771D2108E9}" dt="2022-02-02T17:37:00.235" v="2570" actId="478"/>
            <ac:spMkLst>
              <pc:docMk/>
              <pc:sldMasterMk cId="1001498808" sldId="2147483648"/>
              <pc:sldLayoutMk cId="466150774" sldId="2147483651"/>
              <ac:spMk id="4" creationId="{DFCD27B3-C834-4AB9-821A-0474B68EF822}"/>
            </ac:spMkLst>
          </pc:spChg>
          <pc:spChg chg="del">
            <ac:chgData name="Julio César Caro Cota" userId="3cd36ff71ab27381" providerId="LiveId" clId="{E469B6A8-FC97-4D35-A079-DC771D2108E9}" dt="2022-02-02T17:36:58.357" v="2569" actId="478"/>
            <ac:spMkLst>
              <pc:docMk/>
              <pc:sldMasterMk cId="1001498808" sldId="2147483648"/>
              <pc:sldLayoutMk cId="466150774" sldId="2147483651"/>
              <ac:spMk id="5" creationId="{F4443F36-9703-452F-80F9-FC8E2F5F5FF0}"/>
            </ac:spMkLst>
          </pc:spChg>
          <pc:spChg chg="del">
            <ac:chgData name="Julio César Caro Cota" userId="3cd36ff71ab27381" providerId="LiveId" clId="{E469B6A8-FC97-4D35-A079-DC771D2108E9}" dt="2022-02-02T17:36:56.083" v="2568" actId="478"/>
            <ac:spMkLst>
              <pc:docMk/>
              <pc:sldMasterMk cId="1001498808" sldId="2147483648"/>
              <pc:sldLayoutMk cId="466150774" sldId="2147483651"/>
              <ac:spMk id="6" creationId="{C7D86F13-5FAE-467A-95AF-DC03DC68E64E}"/>
            </ac:spMkLst>
          </pc:spChg>
          <pc:spChg chg="add mod">
            <ac:chgData name="Julio César Caro Cota" userId="3cd36ff71ab27381" providerId="LiveId" clId="{E469B6A8-FC97-4D35-A079-DC771D2108E9}" dt="2022-02-02T17:34:37.898" v="2432" actId="14100"/>
            <ac:spMkLst>
              <pc:docMk/>
              <pc:sldMasterMk cId="1001498808" sldId="2147483648"/>
              <pc:sldLayoutMk cId="466150774" sldId="2147483651"/>
              <ac:spMk id="7" creationId="{F4527FF6-8B4C-4380-BE8B-14DAC82B4339}"/>
            </ac:spMkLst>
          </pc:spChg>
          <pc:spChg chg="add mod">
            <ac:chgData name="Julio César Caro Cota" userId="3cd36ff71ab27381" providerId="LiveId" clId="{E469B6A8-FC97-4D35-A079-DC771D2108E9}" dt="2022-02-02T17:36:10.647" v="2542" actId="1037"/>
            <ac:spMkLst>
              <pc:docMk/>
              <pc:sldMasterMk cId="1001498808" sldId="2147483648"/>
              <pc:sldLayoutMk cId="466150774" sldId="2147483651"/>
              <ac:spMk id="9" creationId="{9D460291-CEDB-4044-ABCD-9A41C0CD2CF1}"/>
            </ac:spMkLst>
          </pc:spChg>
          <pc:spChg chg="add mod">
            <ac:chgData name="Julio César Caro Cota" userId="3cd36ff71ab27381" providerId="LiveId" clId="{E469B6A8-FC97-4D35-A079-DC771D2108E9}" dt="2022-02-02T17:37:10.053" v="2572" actId="14100"/>
            <ac:spMkLst>
              <pc:docMk/>
              <pc:sldMasterMk cId="1001498808" sldId="2147483648"/>
              <pc:sldLayoutMk cId="466150774" sldId="2147483651"/>
              <ac:spMk id="10" creationId="{FF5A9737-2208-4E35-BD7B-8F83282DE3FD}"/>
            </ac:spMkLst>
          </pc:spChg>
          <pc:spChg chg="add mod">
            <ac:chgData name="Julio César Caro Cota" userId="3cd36ff71ab27381" providerId="LiveId" clId="{E469B6A8-FC97-4D35-A079-DC771D2108E9}" dt="2022-02-02T17:37:01.649" v="2571"/>
            <ac:spMkLst>
              <pc:docMk/>
              <pc:sldMasterMk cId="1001498808" sldId="2147483648"/>
              <pc:sldLayoutMk cId="466150774" sldId="2147483651"/>
              <ac:spMk id="11" creationId="{FD98FE26-2A04-4CE3-9EFF-4DFE79EA1D08}"/>
            </ac:spMkLst>
          </pc:spChg>
          <pc:spChg chg="add mod">
            <ac:chgData name="Julio César Caro Cota" userId="3cd36ff71ab27381" providerId="LiveId" clId="{E469B6A8-FC97-4D35-A079-DC771D2108E9}" dt="2022-02-02T17:37:26.510" v="2658" actId="1037"/>
            <ac:spMkLst>
              <pc:docMk/>
              <pc:sldMasterMk cId="1001498808" sldId="2147483648"/>
              <pc:sldLayoutMk cId="466150774" sldId="2147483651"/>
              <ac:spMk id="12" creationId="{6D59C48B-1B71-4573-AE82-119C24C3E587}"/>
            </ac:spMkLst>
          </pc:spChg>
          <pc:picChg chg="add mod">
            <ac:chgData name="Julio César Caro Cota" userId="3cd36ff71ab27381" providerId="LiveId" clId="{E469B6A8-FC97-4D35-A079-DC771D2108E9}" dt="2022-02-02T17:36:20.296" v="2567" actId="1038"/>
            <ac:picMkLst>
              <pc:docMk/>
              <pc:sldMasterMk cId="1001498808" sldId="2147483648"/>
              <pc:sldLayoutMk cId="466150774" sldId="2147483651"/>
              <ac:picMk id="8" creationId="{B25620DB-D0FB-4CF2-9C8B-F39CFF52219E}"/>
            </ac:picMkLst>
          </pc:picChg>
          <pc:picChg chg="add mod">
            <ac:chgData name="Julio César Caro Cota" userId="3cd36ff71ab27381" providerId="LiveId" clId="{E469B6A8-FC97-4D35-A079-DC771D2108E9}" dt="2022-02-02T17:48:13.268" v="2730" actId="1076"/>
            <ac:picMkLst>
              <pc:docMk/>
              <pc:sldMasterMk cId="1001498808" sldId="2147483648"/>
              <pc:sldLayoutMk cId="466150774" sldId="2147483651"/>
              <ac:picMk id="13" creationId="{376A75DA-5F14-4738-8A27-0A4F93F94A89}"/>
            </ac:picMkLst>
          </pc:picChg>
        </pc:sldLayoutChg>
        <pc:sldLayoutChg chg="addSp delSp modSp mod">
          <pc:chgData name="Julio César Caro Cota" userId="3cd36ff71ab27381" providerId="LiveId" clId="{E469B6A8-FC97-4D35-A079-DC771D2108E9}" dt="2022-02-02T08:24:13.689" v="1789" actId="6014"/>
          <pc:sldLayoutMkLst>
            <pc:docMk/>
            <pc:sldMasterMk cId="1001498808" sldId="2147483648"/>
            <pc:sldLayoutMk cId="2395318954" sldId="2147483660"/>
          </pc:sldLayoutMkLst>
          <pc:spChg chg="add del mod">
            <ac:chgData name="Julio César Caro Cota" userId="3cd36ff71ab27381" providerId="LiveId" clId="{E469B6A8-FC97-4D35-A079-DC771D2108E9}" dt="2022-02-02T07:27:20.418" v="650" actId="6549"/>
            <ac:spMkLst>
              <pc:docMk/>
              <pc:sldMasterMk cId="1001498808" sldId="2147483648"/>
              <pc:sldLayoutMk cId="2395318954" sldId="2147483660"/>
              <ac:spMk id="2" creationId="{36509836-B729-4778-9636-DBC29D97E00F}"/>
            </ac:spMkLst>
          </pc:spChg>
          <pc:spChg chg="mod">
            <ac:chgData name="Julio César Caro Cota" userId="3cd36ff71ab27381" providerId="LiveId" clId="{E469B6A8-FC97-4D35-A079-DC771D2108E9}" dt="2022-02-02T07:27:24.570" v="651" actId="6549"/>
            <ac:spMkLst>
              <pc:docMk/>
              <pc:sldMasterMk cId="1001498808" sldId="2147483648"/>
              <pc:sldLayoutMk cId="2395318954" sldId="2147483660"/>
              <ac:spMk id="3" creationId="{39A25E1F-BC3B-4064-8624-B496FA42779D}"/>
            </ac:spMkLst>
          </pc:spChg>
          <pc:spChg chg="del">
            <ac:chgData name="Julio César Caro Cota" userId="3cd36ff71ab27381" providerId="LiveId" clId="{E469B6A8-FC97-4D35-A079-DC771D2108E9}" dt="2022-02-02T07:33:42.463" v="777" actId="478"/>
            <ac:spMkLst>
              <pc:docMk/>
              <pc:sldMasterMk cId="1001498808" sldId="2147483648"/>
              <pc:sldLayoutMk cId="2395318954" sldId="2147483660"/>
              <ac:spMk id="4" creationId="{23F81A80-B076-4811-9586-BADFBD30A32C}"/>
            </ac:spMkLst>
          </pc:spChg>
          <pc:spChg chg="del">
            <ac:chgData name="Julio César Caro Cota" userId="3cd36ff71ab27381" providerId="LiveId" clId="{E469B6A8-FC97-4D35-A079-DC771D2108E9}" dt="2022-02-02T07:33:44.684" v="778" actId="478"/>
            <ac:spMkLst>
              <pc:docMk/>
              <pc:sldMasterMk cId="1001498808" sldId="2147483648"/>
              <pc:sldLayoutMk cId="2395318954" sldId="2147483660"/>
              <ac:spMk id="5" creationId="{2A32B589-025D-41B3-871A-E19029475AEB}"/>
            </ac:spMkLst>
          </pc:spChg>
          <pc:spChg chg="del">
            <ac:chgData name="Julio César Caro Cota" userId="3cd36ff71ab27381" providerId="LiveId" clId="{E469B6A8-FC97-4D35-A079-DC771D2108E9}" dt="2022-02-02T07:33:47.092" v="779" actId="478"/>
            <ac:spMkLst>
              <pc:docMk/>
              <pc:sldMasterMk cId="1001498808" sldId="2147483648"/>
              <pc:sldLayoutMk cId="2395318954" sldId="2147483660"/>
              <ac:spMk id="6" creationId="{41BAF6E5-DD3F-499B-A2A7-B5B2ABB656C3}"/>
            </ac:spMkLst>
          </pc:spChg>
          <pc:spChg chg="add mod ord">
            <ac:chgData name="Julio César Caro Cota" userId="3cd36ff71ab27381" providerId="LiveId" clId="{E469B6A8-FC97-4D35-A079-DC771D2108E9}" dt="2022-02-02T07:32:29.409" v="768" actId="167"/>
            <ac:spMkLst>
              <pc:docMk/>
              <pc:sldMasterMk cId="1001498808" sldId="2147483648"/>
              <pc:sldLayoutMk cId="2395318954" sldId="2147483660"/>
              <ac:spMk id="8" creationId="{3BAAB32A-7E73-49B2-A18C-4F518065C869}"/>
            </ac:spMkLst>
          </pc:spChg>
          <pc:spChg chg="add mod">
            <ac:chgData name="Julio César Caro Cota" userId="3cd36ff71ab27381" providerId="LiveId" clId="{E469B6A8-FC97-4D35-A079-DC771D2108E9}" dt="2022-02-02T07:23:46.103" v="582" actId="1076"/>
            <ac:spMkLst>
              <pc:docMk/>
              <pc:sldMasterMk cId="1001498808" sldId="2147483648"/>
              <pc:sldLayoutMk cId="2395318954" sldId="2147483660"/>
              <ac:spMk id="10" creationId="{D371F288-91E0-4B23-B2A6-EDE8EA70B60D}"/>
            </ac:spMkLst>
          </pc:spChg>
          <pc:spChg chg="add del">
            <ac:chgData name="Julio César Caro Cota" userId="3cd36ff71ab27381" providerId="LiveId" clId="{E469B6A8-FC97-4D35-A079-DC771D2108E9}" dt="2022-02-02T07:03:04.141" v="33" actId="478"/>
            <ac:spMkLst>
              <pc:docMk/>
              <pc:sldMasterMk cId="1001498808" sldId="2147483648"/>
              <pc:sldLayoutMk cId="2395318954" sldId="2147483660"/>
              <ac:spMk id="11" creationId="{96345489-F78A-49A1-B3AA-C74E5A7CCEC5}"/>
            </ac:spMkLst>
          </pc:spChg>
          <pc:spChg chg="add mod ord">
            <ac:chgData name="Julio César Caro Cota" userId="3cd36ff71ab27381" providerId="LiveId" clId="{E469B6A8-FC97-4D35-A079-DC771D2108E9}" dt="2022-02-02T07:32:21.173" v="767" actId="167"/>
            <ac:spMkLst>
              <pc:docMk/>
              <pc:sldMasterMk cId="1001498808" sldId="2147483648"/>
              <pc:sldLayoutMk cId="2395318954" sldId="2147483660"/>
              <ac:spMk id="12" creationId="{07EB09FB-3EAC-4C74-BA56-3BE5072406C7}"/>
            </ac:spMkLst>
          </pc:spChg>
          <pc:spChg chg="add mod">
            <ac:chgData name="Julio César Caro Cota" userId="3cd36ff71ab27381" providerId="LiveId" clId="{E469B6A8-FC97-4D35-A079-DC771D2108E9}" dt="2022-02-02T07:19:57.722" v="355" actId="207"/>
            <ac:spMkLst>
              <pc:docMk/>
              <pc:sldMasterMk cId="1001498808" sldId="2147483648"/>
              <pc:sldLayoutMk cId="2395318954" sldId="2147483660"/>
              <ac:spMk id="18" creationId="{3FCDDFC4-3F53-40AC-914C-2368E941DE93}"/>
            </ac:spMkLst>
          </pc:spChg>
          <pc:spChg chg="add mod">
            <ac:chgData name="Julio César Caro Cota" userId="3cd36ff71ab27381" providerId="LiveId" clId="{E469B6A8-FC97-4D35-A079-DC771D2108E9}" dt="2022-02-02T07:23:30.058" v="546" actId="790"/>
            <ac:spMkLst>
              <pc:docMk/>
              <pc:sldMasterMk cId="1001498808" sldId="2147483648"/>
              <pc:sldLayoutMk cId="2395318954" sldId="2147483660"/>
              <ac:spMk id="19" creationId="{BD6B2026-BC2D-4A82-AD61-0291BF626748}"/>
            </ac:spMkLst>
          </pc:spChg>
          <pc:graphicFrameChg chg="add del mod">
            <ac:chgData name="Julio César Caro Cota" userId="3cd36ff71ab27381" providerId="LiveId" clId="{E469B6A8-FC97-4D35-A079-DC771D2108E9}" dt="2022-02-02T07:11:01.326" v="91" actId="478"/>
            <ac:graphicFrameMkLst>
              <pc:docMk/>
              <pc:sldMasterMk cId="1001498808" sldId="2147483648"/>
              <pc:sldLayoutMk cId="2395318954" sldId="2147483660"/>
              <ac:graphicFrameMk id="15" creationId="{EF9E2AD6-38CE-4376-9402-0C75CB377216}"/>
            </ac:graphicFrameMkLst>
          </pc:graphicFrameChg>
          <pc:picChg chg="add mod">
            <ac:chgData name="Julio César Caro Cota" userId="3cd36ff71ab27381" providerId="LiveId" clId="{E469B6A8-FC97-4D35-A079-DC771D2108E9}" dt="2022-02-02T07:03:57.881" v="39" actId="14100"/>
            <ac:picMkLst>
              <pc:docMk/>
              <pc:sldMasterMk cId="1001498808" sldId="2147483648"/>
              <pc:sldLayoutMk cId="2395318954" sldId="2147483660"/>
              <ac:picMk id="9" creationId="{2CD097F0-1A86-4063-A865-F3D4E367D681}"/>
            </ac:picMkLst>
          </pc:picChg>
          <pc:picChg chg="add del mod">
            <ac:chgData name="Julio César Caro Cota" userId="3cd36ff71ab27381" providerId="LiveId" clId="{E469B6A8-FC97-4D35-A079-DC771D2108E9}" dt="2022-02-02T07:10:04.872" v="89" actId="478"/>
            <ac:picMkLst>
              <pc:docMk/>
              <pc:sldMasterMk cId="1001498808" sldId="2147483648"/>
              <pc:sldLayoutMk cId="2395318954" sldId="2147483660"/>
              <ac:picMk id="14" creationId="{AC1295FF-A0A3-461B-A306-B729F6EC4E60}"/>
            </ac:picMkLst>
          </pc:picChg>
          <pc:picChg chg="add mod modCrop">
            <ac:chgData name="Julio César Caro Cota" userId="3cd36ff71ab27381" providerId="LiveId" clId="{E469B6A8-FC97-4D35-A079-DC771D2108E9}" dt="2022-02-02T07:17:30.735" v="264" actId="1076"/>
            <ac:picMkLst>
              <pc:docMk/>
              <pc:sldMasterMk cId="1001498808" sldId="2147483648"/>
              <pc:sldLayoutMk cId="2395318954" sldId="2147483660"/>
              <ac:picMk id="17" creationId="{DFD42FC8-3D09-43F9-8A00-D3DC271F8D56}"/>
            </ac:picMkLst>
          </pc:picChg>
        </pc:sldLayoutChg>
        <pc:sldLayoutChg chg="addSp delSp modSp add mod modTransition">
          <pc:chgData name="Julio César Caro Cota" userId="3cd36ff71ab27381" providerId="LiveId" clId="{E469B6A8-FC97-4D35-A079-DC771D2108E9}" dt="2022-02-03T00:53:06.465" v="12472" actId="14100"/>
          <pc:sldLayoutMkLst>
            <pc:docMk/>
            <pc:sldMasterMk cId="1001498808" sldId="2147483648"/>
            <pc:sldLayoutMk cId="3533691963" sldId="2147483661"/>
          </pc:sldLayoutMkLst>
          <pc:spChg chg="mod">
            <ac:chgData name="Julio César Caro Cota" userId="3cd36ff71ab27381" providerId="LiveId" clId="{E469B6A8-FC97-4D35-A079-DC771D2108E9}" dt="2022-02-02T08:35:27.607" v="2337" actId="1036"/>
            <ac:spMkLst>
              <pc:docMk/>
              <pc:sldMasterMk cId="1001498808" sldId="2147483648"/>
              <pc:sldLayoutMk cId="3533691963" sldId="2147483661"/>
              <ac:spMk id="2" creationId="{B5F632A4-66E4-49BE-AD89-49028E1192B9}"/>
            </ac:spMkLst>
          </pc:spChg>
          <pc:spChg chg="mod">
            <ac:chgData name="Julio César Caro Cota" userId="3cd36ff71ab27381" providerId="LiveId" clId="{E469B6A8-FC97-4D35-A079-DC771D2108E9}" dt="2022-02-02T17:25:02.504" v="2382" actId="14100"/>
            <ac:spMkLst>
              <pc:docMk/>
              <pc:sldMasterMk cId="1001498808" sldId="2147483648"/>
              <pc:sldLayoutMk cId="3533691963" sldId="2147483661"/>
              <ac:spMk id="3" creationId="{AE061A07-A678-4050-945C-779080ED2679}"/>
            </ac:spMkLst>
          </pc:spChg>
          <pc:spChg chg="add del mod">
            <ac:chgData name="Julio César Caro Cota" userId="3cd36ff71ab27381" providerId="LiveId" clId="{E469B6A8-FC97-4D35-A079-DC771D2108E9}" dt="2022-02-02T08:36:55.675" v="2343"/>
            <ac:spMkLst>
              <pc:docMk/>
              <pc:sldMasterMk cId="1001498808" sldId="2147483648"/>
              <pc:sldLayoutMk cId="3533691963" sldId="2147483661"/>
              <ac:spMk id="4" creationId="{93A4CEA3-5999-48AF-81B0-E323E13DB0B0}"/>
            </ac:spMkLst>
          </pc:spChg>
          <pc:spChg chg="add del mod">
            <ac:chgData name="Julio César Caro Cota" userId="3cd36ff71ab27381" providerId="LiveId" clId="{E469B6A8-FC97-4D35-A079-DC771D2108E9}" dt="2022-02-02T08:36:55.675" v="2343"/>
            <ac:spMkLst>
              <pc:docMk/>
              <pc:sldMasterMk cId="1001498808" sldId="2147483648"/>
              <pc:sldLayoutMk cId="3533691963" sldId="2147483661"/>
              <ac:spMk id="5" creationId="{C4C51C14-89C9-4B8B-9339-9BF046056E28}"/>
            </ac:spMkLst>
          </pc:spChg>
          <pc:spChg chg="add del mod">
            <ac:chgData name="Julio César Caro Cota" userId="3cd36ff71ab27381" providerId="LiveId" clId="{E469B6A8-FC97-4D35-A079-DC771D2108E9}" dt="2022-02-02T08:38:16.509" v="2344" actId="478"/>
            <ac:spMkLst>
              <pc:docMk/>
              <pc:sldMasterMk cId="1001498808" sldId="2147483648"/>
              <pc:sldLayoutMk cId="3533691963" sldId="2147483661"/>
              <ac:spMk id="6" creationId="{CB1E1DE4-62DB-4E06-B462-F94C1F0F38A0}"/>
            </ac:spMkLst>
          </pc:spChg>
          <pc:spChg chg="mod">
            <ac:chgData name="Julio César Caro Cota" userId="3cd36ff71ab27381" providerId="LiveId" clId="{E469B6A8-FC97-4D35-A079-DC771D2108E9}" dt="2022-02-02T08:35:19.676" v="2314" actId="14100"/>
            <ac:spMkLst>
              <pc:docMk/>
              <pc:sldMasterMk cId="1001498808" sldId="2147483648"/>
              <pc:sldLayoutMk cId="3533691963" sldId="2147483661"/>
              <ac:spMk id="7" creationId="{9452224D-C890-493E-B5C6-5464ADAA83AD}"/>
            </ac:spMkLst>
          </pc:spChg>
          <pc:spChg chg="mod">
            <ac:chgData name="Julio César Caro Cota" userId="3cd36ff71ab27381" providerId="LiveId" clId="{E469B6A8-FC97-4D35-A079-DC771D2108E9}" dt="2022-02-02T08:34:31.628" v="2276" actId="14100"/>
            <ac:spMkLst>
              <pc:docMk/>
              <pc:sldMasterMk cId="1001498808" sldId="2147483648"/>
              <pc:sldLayoutMk cId="3533691963" sldId="2147483661"/>
              <ac:spMk id="8" creationId="{11DCA99E-83CE-4323-95AF-C264171843D8}"/>
            </ac:spMkLst>
          </pc:spChg>
          <pc:spChg chg="add mod ord">
            <ac:chgData name="Julio César Caro Cota" userId="3cd36ff71ab27381" providerId="LiveId" clId="{E469B6A8-FC97-4D35-A079-DC771D2108E9}" dt="2022-02-03T00:53:06.465" v="12472" actId="14100"/>
            <ac:spMkLst>
              <pc:docMk/>
              <pc:sldMasterMk cId="1001498808" sldId="2147483648"/>
              <pc:sldLayoutMk cId="3533691963" sldId="2147483661"/>
              <ac:spMk id="9" creationId="{EFEC7C7E-D481-4140-9A73-9F762F1A6C4D}"/>
            </ac:spMkLst>
          </pc:spChg>
          <pc:spChg chg="mod">
            <ac:chgData name="Julio César Caro Cota" userId="3cd36ff71ab27381" providerId="LiveId" clId="{E469B6A8-FC97-4D35-A079-DC771D2108E9}" dt="2022-02-02T08:40:17.742" v="2360" actId="20577"/>
            <ac:spMkLst>
              <pc:docMk/>
              <pc:sldMasterMk cId="1001498808" sldId="2147483648"/>
              <pc:sldLayoutMk cId="3533691963" sldId="2147483661"/>
              <ac:spMk id="10" creationId="{E3EEBED8-F658-4F0C-BB9B-38DD00026217}"/>
            </ac:spMkLst>
          </pc:spChg>
          <pc:spChg chg="add mod">
            <ac:chgData name="Julio César Caro Cota" userId="3cd36ff71ab27381" providerId="LiveId" clId="{E469B6A8-FC97-4D35-A079-DC771D2108E9}" dt="2022-02-02T08:34:37.515" v="2290" actId="1037"/>
            <ac:spMkLst>
              <pc:docMk/>
              <pc:sldMasterMk cId="1001498808" sldId="2147483648"/>
              <pc:sldLayoutMk cId="3533691963" sldId="2147483661"/>
              <ac:spMk id="12" creationId="{495AC82E-25CA-4457-B071-3BB42A17E4F1}"/>
            </ac:spMkLst>
          </pc:spChg>
          <pc:spChg chg="add del mod">
            <ac:chgData name="Julio César Caro Cota" userId="3cd36ff71ab27381" providerId="LiveId" clId="{E469B6A8-FC97-4D35-A079-DC771D2108E9}" dt="2022-02-02T08:36:54.762" v="2341"/>
            <ac:spMkLst>
              <pc:docMk/>
              <pc:sldMasterMk cId="1001498808" sldId="2147483648"/>
              <pc:sldLayoutMk cId="3533691963" sldId="2147483661"/>
              <ac:spMk id="13" creationId="{E8E32575-EE1C-485F-A942-788C83563BCA}"/>
            </ac:spMkLst>
          </pc:spChg>
          <pc:spChg chg="add del mod">
            <ac:chgData name="Julio César Caro Cota" userId="3cd36ff71ab27381" providerId="LiveId" clId="{E469B6A8-FC97-4D35-A079-DC771D2108E9}" dt="2022-02-02T08:36:54.762" v="2341"/>
            <ac:spMkLst>
              <pc:docMk/>
              <pc:sldMasterMk cId="1001498808" sldId="2147483648"/>
              <pc:sldLayoutMk cId="3533691963" sldId="2147483661"/>
              <ac:spMk id="14" creationId="{0CCA9F58-BF94-4C1D-9290-C1FE9F4B7AC0}"/>
            </ac:spMkLst>
          </pc:spChg>
          <pc:spChg chg="add del mod">
            <ac:chgData name="Julio César Caro Cota" userId="3cd36ff71ab27381" providerId="LiveId" clId="{E469B6A8-FC97-4D35-A079-DC771D2108E9}" dt="2022-02-02T08:36:54.762" v="2341"/>
            <ac:spMkLst>
              <pc:docMk/>
              <pc:sldMasterMk cId="1001498808" sldId="2147483648"/>
              <pc:sldLayoutMk cId="3533691963" sldId="2147483661"/>
              <ac:spMk id="15" creationId="{FBFF1A5D-D96B-4462-B638-76E58A891A58}"/>
            </ac:spMkLst>
          </pc:spChg>
          <pc:spChg chg="add del">
            <ac:chgData name="Julio César Caro Cota" userId="3cd36ff71ab27381" providerId="LiveId" clId="{E469B6A8-FC97-4D35-A079-DC771D2108E9}" dt="2022-02-02T08:38:39.491" v="2350" actId="11529"/>
            <ac:spMkLst>
              <pc:docMk/>
              <pc:sldMasterMk cId="1001498808" sldId="2147483648"/>
              <pc:sldLayoutMk cId="3533691963" sldId="2147483661"/>
              <ac:spMk id="16" creationId="{7E7B40EE-2EE5-4DFE-A90A-994E22F55D71}"/>
            </ac:spMkLst>
          </pc:spChg>
          <pc:spChg chg="add del mod">
            <ac:chgData name="Julio César Caro Cota" userId="3cd36ff71ab27381" providerId="LiveId" clId="{E469B6A8-FC97-4D35-A079-DC771D2108E9}" dt="2022-02-02T08:38:39.491" v="2350" actId="11529"/>
            <ac:spMkLst>
              <pc:docMk/>
              <pc:sldMasterMk cId="1001498808" sldId="2147483648"/>
              <pc:sldLayoutMk cId="3533691963" sldId="2147483661"/>
              <ac:spMk id="17" creationId="{E1A8EAAE-5BF1-4124-A8D7-D7E7D410F257}"/>
            </ac:spMkLst>
          </pc:spChg>
          <pc:spChg chg="add mod">
            <ac:chgData name="Julio César Caro Cota" userId="3cd36ff71ab27381" providerId="LiveId" clId="{E469B6A8-FC97-4D35-A079-DC771D2108E9}" dt="2022-02-02T17:31:01.094" v="2424" actId="121"/>
            <ac:spMkLst>
              <pc:docMk/>
              <pc:sldMasterMk cId="1001498808" sldId="2147483648"/>
              <pc:sldLayoutMk cId="3533691963" sldId="2147483661"/>
              <ac:spMk id="18" creationId="{438C4CA8-FA8C-485D-BC99-DB3115F998BB}"/>
            </ac:spMkLst>
          </pc:spChg>
        </pc:sldLayoutChg>
        <pc:sldLayoutChg chg="addSp delSp modSp add mod modTransition">
          <pc:chgData name="Julio César Caro Cota" userId="3cd36ff71ab27381" providerId="LiveId" clId="{E469B6A8-FC97-4D35-A079-DC771D2108E9}" dt="2022-02-03T00:24:36.323" v="11414" actId="14100"/>
          <pc:sldLayoutMkLst>
            <pc:docMk/>
            <pc:sldMasterMk cId="1001498808" sldId="2147483648"/>
            <pc:sldLayoutMk cId="1868715929" sldId="2147483662"/>
          </pc:sldLayoutMkLst>
          <pc:spChg chg="mod">
            <ac:chgData name="Julio César Caro Cota" userId="3cd36ff71ab27381" providerId="LiveId" clId="{E469B6A8-FC97-4D35-A079-DC771D2108E9}" dt="2022-02-02T20:44:17.235" v="6253" actId="255"/>
            <ac:spMkLst>
              <pc:docMk/>
              <pc:sldMasterMk cId="1001498808" sldId="2147483648"/>
              <pc:sldLayoutMk cId="1868715929" sldId="2147483662"/>
              <ac:spMk id="2" creationId="{B5F632A4-66E4-49BE-AD89-49028E1192B9}"/>
            </ac:spMkLst>
          </pc:spChg>
          <pc:spChg chg="mod">
            <ac:chgData name="Julio César Caro Cota" userId="3cd36ff71ab27381" providerId="LiveId" clId="{E469B6A8-FC97-4D35-A079-DC771D2108E9}" dt="2022-02-02T22:44:50.536" v="7957" actId="255"/>
            <ac:spMkLst>
              <pc:docMk/>
              <pc:sldMasterMk cId="1001498808" sldId="2147483648"/>
              <pc:sldLayoutMk cId="1868715929" sldId="2147483662"/>
              <ac:spMk id="3" creationId="{AE061A07-A678-4050-945C-779080ED2679}"/>
            </ac:spMkLst>
          </pc:spChg>
          <pc:spChg chg="del mod">
            <ac:chgData name="Julio César Caro Cota" userId="3cd36ff71ab27381" providerId="LiveId" clId="{E469B6A8-FC97-4D35-A079-DC771D2108E9}" dt="2022-02-02T17:39:40.267" v="2663" actId="478"/>
            <ac:spMkLst>
              <pc:docMk/>
              <pc:sldMasterMk cId="1001498808" sldId="2147483648"/>
              <pc:sldLayoutMk cId="1868715929" sldId="2147483662"/>
              <ac:spMk id="7" creationId="{9452224D-C890-493E-B5C6-5464ADAA83AD}"/>
            </ac:spMkLst>
          </pc:spChg>
          <pc:spChg chg="mod">
            <ac:chgData name="Julio César Caro Cota" userId="3cd36ff71ab27381" providerId="LiveId" clId="{E469B6A8-FC97-4D35-A079-DC771D2108E9}" dt="2022-02-03T00:24:36.323" v="11414" actId="14100"/>
            <ac:spMkLst>
              <pc:docMk/>
              <pc:sldMasterMk cId="1001498808" sldId="2147483648"/>
              <pc:sldLayoutMk cId="1868715929" sldId="2147483662"/>
              <ac:spMk id="9" creationId="{EFEC7C7E-D481-4140-9A73-9F762F1A6C4D}"/>
            </ac:spMkLst>
          </pc:spChg>
          <pc:cxnChg chg="add mod">
            <ac:chgData name="Julio César Caro Cota" userId="3cd36ff71ab27381" providerId="LiveId" clId="{E469B6A8-FC97-4D35-A079-DC771D2108E9}" dt="2022-02-02T17:42:01.714" v="2684" actId="692"/>
            <ac:cxnSpMkLst>
              <pc:docMk/>
              <pc:sldMasterMk cId="1001498808" sldId="2147483648"/>
              <pc:sldLayoutMk cId="1868715929" sldId="2147483662"/>
              <ac:cxnSpMk id="5" creationId="{57847BA5-E187-4498-826C-E7BDE943DCF5}"/>
            </ac:cxnSpMkLst>
          </pc:cxnChg>
        </pc:sldLayoutChg>
        <pc:sldLayoutChg chg="delSp add mod modTransition">
          <pc:chgData name="Julio César Caro Cota" userId="3cd36ff71ab27381" providerId="LiveId" clId="{E469B6A8-FC97-4D35-A079-DC771D2108E9}" dt="2022-02-02T18:14:20.914" v="2830" actId="478"/>
          <pc:sldLayoutMkLst>
            <pc:docMk/>
            <pc:sldMasterMk cId="1001498808" sldId="2147483648"/>
            <pc:sldLayoutMk cId="3041403458" sldId="2147483663"/>
          </pc:sldLayoutMkLst>
          <pc:cxnChg chg="del">
            <ac:chgData name="Julio César Caro Cota" userId="3cd36ff71ab27381" providerId="LiveId" clId="{E469B6A8-FC97-4D35-A079-DC771D2108E9}" dt="2022-02-02T18:14:20.914" v="2830" actId="478"/>
            <ac:cxnSpMkLst>
              <pc:docMk/>
              <pc:sldMasterMk cId="1001498808" sldId="2147483648"/>
              <pc:sldLayoutMk cId="3041403458" sldId="2147483663"/>
              <ac:cxnSpMk id="5" creationId="{57847BA5-E187-4498-826C-E7BDE943DCF5}"/>
            </ac:cxnSpMkLst>
          </pc:cxnChg>
        </pc:sldLayoutChg>
      </pc:sldMasterChg>
    </pc:docChg>
  </pc:docChgLst>
  <pc:docChgLst>
    <pc:chgData name="Julio Caro" userId="3cd36ff71ab27381" providerId="LiveId" clId="{F4AC53D7-05CD-40A1-B6E1-F8BADC9FF758}"/>
    <pc:docChg chg="undo custSel addSld delSld modSld">
      <pc:chgData name="Julio Caro" userId="3cd36ff71ab27381" providerId="LiveId" clId="{F4AC53D7-05CD-40A1-B6E1-F8BADC9FF758}" dt="2024-04-23T03:10:58.496" v="505" actId="20577"/>
      <pc:docMkLst>
        <pc:docMk/>
      </pc:docMkLst>
      <pc:sldChg chg="addSp delSp modSp mod">
        <pc:chgData name="Julio Caro" userId="3cd36ff71ab27381" providerId="LiveId" clId="{F4AC53D7-05CD-40A1-B6E1-F8BADC9FF758}" dt="2024-04-23T00:31:25.741" v="155"/>
        <pc:sldMkLst>
          <pc:docMk/>
          <pc:sldMk cId="2403622589" sldId="262"/>
        </pc:sldMkLst>
        <pc:spChg chg="mod">
          <ac:chgData name="Julio Caro" userId="3cd36ff71ab27381" providerId="LiveId" clId="{F4AC53D7-05CD-40A1-B6E1-F8BADC9FF758}" dt="2024-04-23T00:31:25.741" v="155"/>
          <ac:spMkLst>
            <pc:docMk/>
            <pc:sldMk cId="2403622589" sldId="262"/>
            <ac:spMk id="3" creationId="{9524BADF-25E8-6843-4EEF-059BC8572211}"/>
          </ac:spMkLst>
        </pc:spChg>
        <pc:picChg chg="del">
          <ac:chgData name="Julio Caro" userId="3cd36ff71ab27381" providerId="LiveId" clId="{F4AC53D7-05CD-40A1-B6E1-F8BADC9FF758}" dt="2024-04-23T00:30:47.899" v="145" actId="478"/>
          <ac:picMkLst>
            <pc:docMk/>
            <pc:sldMk cId="2403622589" sldId="262"/>
            <ac:picMk id="6" creationId="{64D87709-9B8F-6A42-F4BC-DCA6768A0589}"/>
          </ac:picMkLst>
        </pc:picChg>
        <pc:picChg chg="add mod">
          <ac:chgData name="Julio Caro" userId="3cd36ff71ab27381" providerId="LiveId" clId="{F4AC53D7-05CD-40A1-B6E1-F8BADC9FF758}" dt="2024-04-23T00:31:01.598" v="151" actId="14100"/>
          <ac:picMkLst>
            <pc:docMk/>
            <pc:sldMk cId="2403622589" sldId="262"/>
            <ac:picMk id="7" creationId="{E292A659-B9FD-8B90-6E43-F9B97E4A4990}"/>
          </ac:picMkLst>
        </pc:picChg>
      </pc:sldChg>
      <pc:sldChg chg="add del">
        <pc:chgData name="Julio Caro" userId="3cd36ff71ab27381" providerId="LiveId" clId="{F4AC53D7-05CD-40A1-B6E1-F8BADC9FF758}" dt="2024-04-23T00:34:30.361" v="159"/>
        <pc:sldMkLst>
          <pc:docMk/>
          <pc:sldMk cId="91217571" sldId="274"/>
        </pc:sldMkLst>
      </pc:sldChg>
      <pc:sldChg chg="add del">
        <pc:chgData name="Julio Caro" userId="3cd36ff71ab27381" providerId="LiveId" clId="{F4AC53D7-05CD-40A1-B6E1-F8BADC9FF758}" dt="2024-04-23T00:34:30.361" v="159"/>
        <pc:sldMkLst>
          <pc:docMk/>
          <pc:sldMk cId="3681586308" sldId="275"/>
        </pc:sldMkLst>
      </pc:sldChg>
      <pc:sldChg chg="delSp add del mod">
        <pc:chgData name="Julio Caro" userId="3cd36ff71ab27381" providerId="LiveId" clId="{F4AC53D7-05CD-40A1-B6E1-F8BADC9FF758}" dt="2024-04-23T00:34:30.361" v="159"/>
        <pc:sldMkLst>
          <pc:docMk/>
          <pc:sldMk cId="3576989159" sldId="276"/>
        </pc:sldMkLst>
        <pc:spChg chg="del">
          <ac:chgData name="Julio Caro" userId="3cd36ff71ab27381" providerId="LiveId" clId="{F4AC53D7-05CD-40A1-B6E1-F8BADC9FF758}" dt="2024-04-23T00:32:59.550" v="157" actId="478"/>
          <ac:spMkLst>
            <pc:docMk/>
            <pc:sldMk cId="3576989159" sldId="276"/>
            <ac:spMk id="2" creationId="{D4D5F70D-1728-C0FC-17A7-50776A2176AC}"/>
          </ac:spMkLst>
        </pc:spChg>
      </pc:sldChg>
      <pc:sldChg chg="addSp modSp add del mod">
        <pc:chgData name="Julio Caro" userId="3cd36ff71ab27381" providerId="LiveId" clId="{F4AC53D7-05CD-40A1-B6E1-F8BADC9FF758}" dt="2024-04-23T00:37:47.584" v="168" actId="693"/>
        <pc:sldMkLst>
          <pc:docMk/>
          <pc:sldMk cId="4251257620" sldId="277"/>
        </pc:sldMkLst>
        <pc:spChg chg="add mod">
          <ac:chgData name="Julio Caro" userId="3cd36ff71ab27381" providerId="LiveId" clId="{F4AC53D7-05CD-40A1-B6E1-F8BADC9FF758}" dt="2024-04-23T00:37:47.584" v="168" actId="693"/>
          <ac:spMkLst>
            <pc:docMk/>
            <pc:sldMk cId="4251257620" sldId="277"/>
            <ac:spMk id="2" creationId="{AA901FAD-E5A5-7E45-5CD6-950FF378881B}"/>
          </ac:spMkLst>
        </pc:spChg>
        <pc:graphicFrameChg chg="mod">
          <ac:chgData name="Julio Caro" userId="3cd36ff71ab27381" providerId="LiveId" clId="{F4AC53D7-05CD-40A1-B6E1-F8BADC9FF758}" dt="2024-04-23T00:37:36.295" v="166"/>
          <ac:graphicFrameMkLst>
            <pc:docMk/>
            <pc:sldMk cId="4251257620" sldId="277"/>
            <ac:graphicFrameMk id="9" creationId="{B31D5510-DEE6-4A89-A1E9-99674EB3D2A2}"/>
          </ac:graphicFrameMkLst>
        </pc:graphicFrameChg>
      </pc:sldChg>
      <pc:sldChg chg="modSp mod">
        <pc:chgData name="Julio Caro" userId="3cd36ff71ab27381" providerId="LiveId" clId="{F4AC53D7-05CD-40A1-B6E1-F8BADC9FF758}" dt="2024-04-22T03:16:47.331" v="143" actId="6549"/>
        <pc:sldMkLst>
          <pc:docMk/>
          <pc:sldMk cId="110879694" sldId="342"/>
        </pc:sldMkLst>
        <pc:spChg chg="mod">
          <ac:chgData name="Julio Caro" userId="3cd36ff71ab27381" providerId="LiveId" clId="{F4AC53D7-05CD-40A1-B6E1-F8BADC9FF758}" dt="2024-04-22T03:16:47.331" v="143" actId="6549"/>
          <ac:spMkLst>
            <pc:docMk/>
            <pc:sldMk cId="110879694" sldId="342"/>
            <ac:spMk id="2" creationId="{0CC5F06D-530F-6B6D-21B1-2555E2341AD5}"/>
          </ac:spMkLst>
        </pc:spChg>
        <pc:spChg chg="mod">
          <ac:chgData name="Julio Caro" userId="3cd36ff71ab27381" providerId="LiveId" clId="{F4AC53D7-05CD-40A1-B6E1-F8BADC9FF758}" dt="2024-04-22T03:13:20.117" v="51" actId="20577"/>
          <ac:spMkLst>
            <pc:docMk/>
            <pc:sldMk cId="110879694" sldId="342"/>
            <ac:spMk id="3" creationId="{9F74C227-254C-C57E-48B6-59FDB22E10E2}"/>
          </ac:spMkLst>
        </pc:spChg>
      </pc:sldChg>
      <pc:sldChg chg="addSp delSp modSp add mod">
        <pc:chgData name="Julio Caro" userId="3cd36ff71ab27381" providerId="LiveId" clId="{F4AC53D7-05CD-40A1-B6E1-F8BADC9FF758}" dt="2024-04-22T03:16:50.031" v="144" actId="6549"/>
        <pc:sldMkLst>
          <pc:docMk/>
          <pc:sldMk cId="1274702740" sldId="361"/>
        </pc:sldMkLst>
        <pc:spChg chg="mod">
          <ac:chgData name="Julio Caro" userId="3cd36ff71ab27381" providerId="LiveId" clId="{F4AC53D7-05CD-40A1-B6E1-F8BADC9FF758}" dt="2024-04-22T03:16:50.031" v="144" actId="6549"/>
          <ac:spMkLst>
            <pc:docMk/>
            <pc:sldMk cId="1274702740" sldId="361"/>
            <ac:spMk id="2" creationId="{0CC5F06D-530F-6B6D-21B1-2555E2341AD5}"/>
          </ac:spMkLst>
        </pc:spChg>
        <pc:spChg chg="mod">
          <ac:chgData name="Julio Caro" userId="3cd36ff71ab27381" providerId="LiveId" clId="{F4AC53D7-05CD-40A1-B6E1-F8BADC9FF758}" dt="2024-04-22T03:15:52.782" v="142" actId="20577"/>
          <ac:spMkLst>
            <pc:docMk/>
            <pc:sldMk cId="1274702740" sldId="361"/>
            <ac:spMk id="3" creationId="{9F74C227-254C-C57E-48B6-59FDB22E10E2}"/>
          </ac:spMkLst>
        </pc:spChg>
        <pc:picChg chg="del">
          <ac:chgData name="Julio Caro" userId="3cd36ff71ab27381" providerId="LiveId" clId="{F4AC53D7-05CD-40A1-B6E1-F8BADC9FF758}" dt="2024-04-22T03:10:53.090" v="3" actId="478"/>
          <ac:picMkLst>
            <pc:docMk/>
            <pc:sldMk cId="1274702740" sldId="361"/>
            <ac:picMk id="6" creationId="{6D3D1196-38F7-02AF-75CF-D9A00F5B11BD}"/>
          </ac:picMkLst>
        </pc:picChg>
        <pc:picChg chg="add mod">
          <ac:chgData name="Julio Caro" userId="3cd36ff71ab27381" providerId="LiveId" clId="{F4AC53D7-05CD-40A1-B6E1-F8BADC9FF758}" dt="2024-04-22T03:11:49.077" v="21" actId="1076"/>
          <ac:picMkLst>
            <pc:docMk/>
            <pc:sldMk cId="1274702740" sldId="361"/>
            <ac:picMk id="7" creationId="{52E3491A-09B0-4106-9313-82710A750889}"/>
          </ac:picMkLst>
        </pc:picChg>
      </pc:sldChg>
      <pc:sldChg chg="add">
        <pc:chgData name="Julio Caro" userId="3cd36ff71ab27381" providerId="LiveId" clId="{F4AC53D7-05CD-40A1-B6E1-F8BADC9FF758}" dt="2024-04-23T00:34:30.361" v="159"/>
        <pc:sldMkLst>
          <pc:docMk/>
          <pc:sldMk cId="1627718057" sldId="362"/>
        </pc:sldMkLst>
      </pc:sldChg>
      <pc:sldChg chg="addSp delSp modSp add del mod">
        <pc:chgData name="Julio Caro" userId="3cd36ff71ab27381" providerId="LiveId" clId="{F4AC53D7-05CD-40A1-B6E1-F8BADC9FF758}" dt="2024-04-22T03:11:34.901" v="19"/>
        <pc:sldMkLst>
          <pc:docMk/>
          <pc:sldMk cId="3020466148" sldId="362"/>
        </pc:sldMkLst>
        <pc:spChg chg="mod">
          <ac:chgData name="Julio Caro" userId="3cd36ff71ab27381" providerId="LiveId" clId="{F4AC53D7-05CD-40A1-B6E1-F8BADC9FF758}" dt="2024-04-22T03:11:32.688" v="16" actId="20577"/>
          <ac:spMkLst>
            <pc:docMk/>
            <pc:sldMk cId="3020466148" sldId="362"/>
            <ac:spMk id="3" creationId="{9F74C227-254C-C57E-48B6-59FDB22E10E2}"/>
          </ac:spMkLst>
        </pc:spChg>
        <pc:picChg chg="add del">
          <ac:chgData name="Julio Caro" userId="3cd36ff71ab27381" providerId="LiveId" clId="{F4AC53D7-05CD-40A1-B6E1-F8BADC9FF758}" dt="2024-04-22T03:11:33.908" v="18" actId="478"/>
          <ac:picMkLst>
            <pc:docMk/>
            <pc:sldMk cId="3020466148" sldId="362"/>
            <ac:picMk id="6" creationId="{6D3D1196-38F7-02AF-75CF-D9A00F5B11BD}"/>
          </ac:picMkLst>
        </pc:picChg>
        <pc:picChg chg="add mod">
          <ac:chgData name="Julio Caro" userId="3cd36ff71ab27381" providerId="LiveId" clId="{F4AC53D7-05CD-40A1-B6E1-F8BADC9FF758}" dt="2024-04-22T03:11:32.978" v="17" actId="1076"/>
          <ac:picMkLst>
            <pc:docMk/>
            <pc:sldMk cId="3020466148" sldId="362"/>
            <ac:picMk id="7" creationId="{1AB88C65-C375-3B15-AC78-8E35D3C7C708}"/>
          </ac:picMkLst>
        </pc:picChg>
      </pc:sldChg>
      <pc:sldChg chg="addSp delSp modSp new mod setBg">
        <pc:chgData name="Julio Caro" userId="3cd36ff71ab27381" providerId="LiveId" clId="{F4AC53D7-05CD-40A1-B6E1-F8BADC9FF758}" dt="2024-04-23T00:56:37.858" v="189"/>
        <pc:sldMkLst>
          <pc:docMk/>
          <pc:sldMk cId="1196230997" sldId="363"/>
        </pc:sldMkLst>
        <pc:spChg chg="mod">
          <ac:chgData name="Julio Caro" userId="3cd36ff71ab27381" providerId="LiveId" clId="{F4AC53D7-05CD-40A1-B6E1-F8BADC9FF758}" dt="2024-04-23T00:56:21.807" v="188" actId="26606"/>
          <ac:spMkLst>
            <pc:docMk/>
            <pc:sldMk cId="1196230997" sldId="363"/>
            <ac:spMk id="2" creationId="{90E44FD7-6ADB-7F5F-FBE1-C4ED53F3CF3D}"/>
          </ac:spMkLst>
        </pc:spChg>
        <pc:spChg chg="del">
          <ac:chgData name="Julio Caro" userId="3cd36ff71ab27381" providerId="LiveId" clId="{F4AC53D7-05CD-40A1-B6E1-F8BADC9FF758}" dt="2024-04-23T00:56:17.474" v="187"/>
          <ac:spMkLst>
            <pc:docMk/>
            <pc:sldMk cId="1196230997" sldId="363"/>
            <ac:spMk id="3" creationId="{DF2DC1E5-03C6-B517-8D1D-0718CB86C670}"/>
          </ac:spMkLst>
        </pc:spChg>
        <pc:spChg chg="mod ord">
          <ac:chgData name="Julio Caro" userId="3cd36ff71ab27381" providerId="LiveId" clId="{F4AC53D7-05CD-40A1-B6E1-F8BADC9FF758}" dt="2024-04-23T00:56:21.807" v="188" actId="26606"/>
          <ac:spMkLst>
            <pc:docMk/>
            <pc:sldMk cId="1196230997" sldId="363"/>
            <ac:spMk id="4" creationId="{10FB1BDE-7990-A4FE-C40B-FC1E8C996061}"/>
          </ac:spMkLst>
        </pc:spChg>
        <pc:spChg chg="add mod">
          <ac:chgData name="Julio Caro" userId="3cd36ff71ab27381" providerId="LiveId" clId="{F4AC53D7-05CD-40A1-B6E1-F8BADC9FF758}" dt="2024-04-23T00:56:37.858" v="189"/>
          <ac:spMkLst>
            <pc:docMk/>
            <pc:sldMk cId="1196230997" sldId="363"/>
            <ac:spMk id="1030" creationId="{8702A3C6-6192-DA75-09D2-2BDFC5C5377B}"/>
          </ac:spMkLst>
        </pc:spChg>
        <pc:spChg chg="add">
          <ac:chgData name="Julio Caro" userId="3cd36ff71ab27381" providerId="LiveId" clId="{F4AC53D7-05CD-40A1-B6E1-F8BADC9FF758}" dt="2024-04-23T00:56:21.807" v="188" actId="26606"/>
          <ac:spMkLst>
            <pc:docMk/>
            <pc:sldMk cId="1196230997" sldId="363"/>
            <ac:spMk id="1033" creationId="{2B97F24A-32CE-4C1C-A50D-3016B394DCFB}"/>
          </ac:spMkLst>
        </pc:spChg>
        <pc:spChg chg="add">
          <ac:chgData name="Julio Caro" userId="3cd36ff71ab27381" providerId="LiveId" clId="{F4AC53D7-05CD-40A1-B6E1-F8BADC9FF758}" dt="2024-04-23T00:56:21.807" v="188" actId="26606"/>
          <ac:spMkLst>
            <pc:docMk/>
            <pc:sldMk cId="1196230997" sldId="363"/>
            <ac:spMk id="1035" creationId="{CD8B4F24-440B-49E9-B85D-733523DC064B}"/>
          </ac:spMkLst>
        </pc:spChg>
        <pc:picChg chg="add mod">
          <ac:chgData name="Julio Caro" userId="3cd36ff71ab27381" providerId="LiveId" clId="{F4AC53D7-05CD-40A1-B6E1-F8BADC9FF758}" dt="2024-04-23T00:56:21.807" v="188" actId="26606"/>
          <ac:picMkLst>
            <pc:docMk/>
            <pc:sldMk cId="1196230997" sldId="363"/>
            <ac:picMk id="1026" creationId="{16857FBD-8542-A3F6-F90A-E181A40D4392}"/>
          </ac:picMkLst>
        </pc:picChg>
      </pc:sldChg>
      <pc:sldChg chg="addSp delSp modSp new mod">
        <pc:chgData name="Julio Caro" userId="3cd36ff71ab27381" providerId="LiveId" clId="{F4AC53D7-05CD-40A1-B6E1-F8BADC9FF758}" dt="2024-04-23T01:09:48.685" v="293" actId="20577"/>
        <pc:sldMkLst>
          <pc:docMk/>
          <pc:sldMk cId="4262044606" sldId="364"/>
        </pc:sldMkLst>
        <pc:spChg chg="mod">
          <ac:chgData name="Julio Caro" userId="3cd36ff71ab27381" providerId="LiveId" clId="{F4AC53D7-05CD-40A1-B6E1-F8BADC9FF758}" dt="2024-04-23T01:09:48.685" v="293" actId="20577"/>
          <ac:spMkLst>
            <pc:docMk/>
            <pc:sldMk cId="4262044606" sldId="364"/>
            <ac:spMk id="2" creationId="{567F1CE5-F433-5867-1571-4A75AFAE41DB}"/>
          </ac:spMkLst>
        </pc:spChg>
        <pc:spChg chg="del">
          <ac:chgData name="Julio Caro" userId="3cd36ff71ab27381" providerId="LiveId" clId="{F4AC53D7-05CD-40A1-B6E1-F8BADC9FF758}" dt="2024-04-23T01:02:39.313" v="191"/>
          <ac:spMkLst>
            <pc:docMk/>
            <pc:sldMk cId="4262044606" sldId="364"/>
            <ac:spMk id="3" creationId="{13B12B49-CDD9-897F-E6A0-D1779321DD4B}"/>
          </ac:spMkLst>
        </pc:spChg>
        <pc:spChg chg="add del mod">
          <ac:chgData name="Julio Caro" userId="3cd36ff71ab27381" providerId="LiveId" clId="{F4AC53D7-05CD-40A1-B6E1-F8BADC9FF758}" dt="2024-04-23T01:08:47.663" v="282" actId="478"/>
          <ac:spMkLst>
            <pc:docMk/>
            <pc:sldMk cId="4262044606" sldId="364"/>
            <ac:spMk id="6" creationId="{BDF3AEC1-726D-2B3F-70FC-3AD59C1E3959}"/>
          </ac:spMkLst>
        </pc:spChg>
        <pc:graphicFrameChg chg="add mod modGraphic">
          <ac:chgData name="Julio Caro" userId="3cd36ff71ab27381" providerId="LiveId" clId="{F4AC53D7-05CD-40A1-B6E1-F8BADC9FF758}" dt="2024-04-23T01:04:58.493" v="274" actId="14734"/>
          <ac:graphicFrameMkLst>
            <pc:docMk/>
            <pc:sldMk cId="4262044606" sldId="364"/>
            <ac:graphicFrameMk id="5" creationId="{1324EDCD-40A1-32A0-B51E-92D4E1899965}"/>
          </ac:graphicFrameMkLst>
        </pc:graphicFrameChg>
        <pc:picChg chg="add mod">
          <ac:chgData name="Julio Caro" userId="3cd36ff71ab27381" providerId="LiveId" clId="{F4AC53D7-05CD-40A1-B6E1-F8BADC9FF758}" dt="2024-04-23T01:09:20.517" v="291" actId="1076"/>
          <ac:picMkLst>
            <pc:docMk/>
            <pc:sldMk cId="4262044606" sldId="364"/>
            <ac:picMk id="8" creationId="{EA338AA2-F6F2-37F3-D23D-6B8CAD244DF8}"/>
          </ac:picMkLst>
        </pc:picChg>
        <pc:picChg chg="add mod">
          <ac:chgData name="Julio Caro" userId="3cd36ff71ab27381" providerId="LiveId" clId="{F4AC53D7-05CD-40A1-B6E1-F8BADC9FF758}" dt="2024-04-23T01:09:18.633" v="290" actId="14100"/>
          <ac:picMkLst>
            <pc:docMk/>
            <pc:sldMk cId="4262044606" sldId="364"/>
            <ac:picMk id="2050" creationId="{9B2D087F-C32F-6FCA-CFCC-12BC2CB1E322}"/>
          </ac:picMkLst>
        </pc:picChg>
      </pc:sldChg>
      <pc:sldChg chg="addSp delSp modSp add mod">
        <pc:chgData name="Julio Caro" userId="3cd36ff71ab27381" providerId="LiveId" clId="{F4AC53D7-05CD-40A1-B6E1-F8BADC9FF758}" dt="2024-04-23T03:10:58.496" v="505" actId="20577"/>
        <pc:sldMkLst>
          <pc:docMk/>
          <pc:sldMk cId="2912886901" sldId="365"/>
        </pc:sldMkLst>
        <pc:spChg chg="mod">
          <ac:chgData name="Julio Caro" userId="3cd36ff71ab27381" providerId="LiveId" clId="{F4AC53D7-05CD-40A1-B6E1-F8BADC9FF758}" dt="2024-04-23T03:00:20.450" v="321" actId="20577"/>
          <ac:spMkLst>
            <pc:docMk/>
            <pc:sldMk cId="2912886901" sldId="365"/>
            <ac:spMk id="2" creationId="{1257727E-5EBE-E797-0162-AF91D79778DF}"/>
          </ac:spMkLst>
        </pc:spChg>
        <pc:spChg chg="mod">
          <ac:chgData name="Julio Caro" userId="3cd36ff71ab27381" providerId="LiveId" clId="{F4AC53D7-05CD-40A1-B6E1-F8BADC9FF758}" dt="2024-04-23T03:10:58.496" v="505" actId="20577"/>
          <ac:spMkLst>
            <pc:docMk/>
            <pc:sldMk cId="2912886901" sldId="365"/>
            <ac:spMk id="3" creationId="{07F6FEDE-451D-FF6B-057C-861638D5DEC3}"/>
          </ac:spMkLst>
        </pc:spChg>
        <pc:picChg chg="del">
          <ac:chgData name="Julio Caro" userId="3cd36ff71ab27381" providerId="LiveId" clId="{F4AC53D7-05CD-40A1-B6E1-F8BADC9FF758}" dt="2024-04-23T03:00:12.013" v="295" actId="478"/>
          <ac:picMkLst>
            <pc:docMk/>
            <pc:sldMk cId="2912886901" sldId="365"/>
            <ac:picMk id="6" creationId="{6C1CD53F-1281-860E-EEC9-2904FB51F16D}"/>
          </ac:picMkLst>
        </pc:picChg>
        <pc:picChg chg="add mod">
          <ac:chgData name="Julio Caro" userId="3cd36ff71ab27381" providerId="LiveId" clId="{F4AC53D7-05CD-40A1-B6E1-F8BADC9FF758}" dt="2024-04-23T03:05:47.112" v="445" actId="14100"/>
          <ac:picMkLst>
            <pc:docMk/>
            <pc:sldMk cId="2912886901" sldId="365"/>
            <ac:picMk id="3074" creationId="{FB956EED-719C-4D7E-AF25-B4B48B2C9DFA}"/>
          </ac:picMkLst>
        </pc:picChg>
        <pc:picChg chg="add mod">
          <ac:chgData name="Julio Caro" userId="3cd36ff71ab27381" providerId="LiveId" clId="{F4AC53D7-05CD-40A1-B6E1-F8BADC9FF758}" dt="2024-04-23T03:06:31.026" v="449" actId="14100"/>
          <ac:picMkLst>
            <pc:docMk/>
            <pc:sldMk cId="2912886901" sldId="365"/>
            <ac:picMk id="3076" creationId="{04037516-5180-E74D-80BE-EA94E5CA6F21}"/>
          </ac:picMkLst>
        </pc:picChg>
      </pc:sldChg>
    </pc:docChg>
  </pc:docChgLst>
  <pc:docChgLst>
    <pc:chgData name="Julio César Caro Cota" userId="3cd36ff71ab27381" providerId="LiveId" clId="{3CC74857-DA0D-47A4-B614-75CE6DA2B241}"/>
    <pc:docChg chg="custSel addSld modSld">
      <pc:chgData name="Julio César Caro Cota" userId="3cd36ff71ab27381" providerId="LiveId" clId="{3CC74857-DA0D-47A4-B614-75CE6DA2B241}" dt="2022-08-01T17:38:12.510" v="103" actId="207"/>
      <pc:docMkLst>
        <pc:docMk/>
      </pc:docMkLst>
      <pc:sldChg chg="modSp mod">
        <pc:chgData name="Julio César Caro Cota" userId="3cd36ff71ab27381" providerId="LiveId" clId="{3CC74857-DA0D-47A4-B614-75CE6DA2B241}" dt="2022-08-01T17:21:49.659" v="47"/>
        <pc:sldMkLst>
          <pc:docMk/>
          <pc:sldMk cId="4051225674" sldId="319"/>
        </pc:sldMkLst>
        <pc:graphicFrameChg chg="mod modGraphic">
          <ac:chgData name="Julio César Caro Cota" userId="3cd36ff71ab27381" providerId="LiveId" clId="{3CC74857-DA0D-47A4-B614-75CE6DA2B241}" dt="2022-08-01T17:21:49.659" v="47"/>
          <ac:graphicFrameMkLst>
            <pc:docMk/>
            <pc:sldMk cId="4051225674" sldId="319"/>
            <ac:graphicFrameMk id="9" creationId="{46551816-C2AB-4B83-B65B-033CB108D3EE}"/>
          </ac:graphicFrameMkLst>
        </pc:graphicFrameChg>
      </pc:sldChg>
      <pc:sldChg chg="addSp delSp modSp mod">
        <pc:chgData name="Julio César Caro Cota" userId="3cd36ff71ab27381" providerId="LiveId" clId="{3CC74857-DA0D-47A4-B614-75CE6DA2B241}" dt="2022-08-01T17:25:14.997" v="57" actId="1076"/>
        <pc:sldMkLst>
          <pc:docMk/>
          <pc:sldMk cId="3099949835" sldId="324"/>
        </pc:sldMkLst>
        <pc:spChg chg="add del mod">
          <ac:chgData name="Julio César Caro Cota" userId="3cd36ff71ab27381" providerId="LiveId" clId="{3CC74857-DA0D-47A4-B614-75CE6DA2B241}" dt="2022-08-01T17:24:32.310" v="49"/>
          <ac:spMkLst>
            <pc:docMk/>
            <pc:sldMk cId="3099949835" sldId="324"/>
            <ac:spMk id="4" creationId="{E0B19BD2-40D0-67B3-7D9D-FF3FD33CC289}"/>
          </ac:spMkLst>
        </pc:spChg>
        <pc:picChg chg="del">
          <ac:chgData name="Julio César Caro Cota" userId="3cd36ff71ab27381" providerId="LiveId" clId="{3CC74857-DA0D-47A4-B614-75CE6DA2B241}" dt="2022-08-01T17:24:29.208" v="48" actId="478"/>
          <ac:picMkLst>
            <pc:docMk/>
            <pc:sldMk cId="3099949835" sldId="324"/>
            <ac:picMk id="5" creationId="{0597B0B8-DB92-9017-A64D-EC32DBECCCD2}"/>
          </ac:picMkLst>
        </pc:picChg>
        <pc:picChg chg="add mod modCrop">
          <ac:chgData name="Julio César Caro Cota" userId="3cd36ff71ab27381" providerId="LiveId" clId="{3CC74857-DA0D-47A4-B614-75CE6DA2B241}" dt="2022-08-01T17:25:14.997" v="57" actId="1076"/>
          <ac:picMkLst>
            <pc:docMk/>
            <pc:sldMk cId="3099949835" sldId="324"/>
            <ac:picMk id="7" creationId="{5EF06148-1BBC-1B11-BCAE-5B1008A1ED7C}"/>
          </ac:picMkLst>
        </pc:picChg>
      </pc:sldChg>
      <pc:sldChg chg="addSp delSp modSp new mod">
        <pc:chgData name="Julio César Caro Cota" userId="3cd36ff71ab27381" providerId="LiveId" clId="{3CC74857-DA0D-47A4-B614-75CE6DA2B241}" dt="2022-08-01T17:38:12.510" v="103" actId="207"/>
        <pc:sldMkLst>
          <pc:docMk/>
          <pc:sldMk cId="1688549107" sldId="325"/>
        </pc:sldMkLst>
        <pc:spChg chg="mod">
          <ac:chgData name="Julio César Caro Cota" userId="3cd36ff71ab27381" providerId="LiveId" clId="{3CC74857-DA0D-47A4-B614-75CE6DA2B241}" dt="2022-08-01T17:28:29.544" v="83" actId="20577"/>
          <ac:spMkLst>
            <pc:docMk/>
            <pc:sldMk cId="1688549107" sldId="325"/>
            <ac:spMk id="2" creationId="{70186F1F-8367-0F8B-4F44-CC8E657909B6}"/>
          </ac:spMkLst>
        </pc:spChg>
        <pc:spChg chg="del">
          <ac:chgData name="Julio César Caro Cota" userId="3cd36ff71ab27381" providerId="LiveId" clId="{3CC74857-DA0D-47A4-B614-75CE6DA2B241}" dt="2022-08-01T17:34:32.791" v="84"/>
          <ac:spMkLst>
            <pc:docMk/>
            <pc:sldMk cId="1688549107" sldId="325"/>
            <ac:spMk id="3" creationId="{E300B641-5B51-D050-A8A3-876F4FA7F8E1}"/>
          </ac:spMkLst>
        </pc:spChg>
        <pc:spChg chg="add mod">
          <ac:chgData name="Julio César Caro Cota" userId="3cd36ff71ab27381" providerId="LiveId" clId="{3CC74857-DA0D-47A4-B614-75CE6DA2B241}" dt="2022-08-01T17:38:12.510" v="103" actId="207"/>
          <ac:spMkLst>
            <pc:docMk/>
            <pc:sldMk cId="1688549107" sldId="325"/>
            <ac:spMk id="6" creationId="{91E3B38B-325D-37CC-2970-2C6163E67964}"/>
          </ac:spMkLst>
        </pc:spChg>
        <pc:picChg chg="add mod">
          <ac:chgData name="Julio César Caro Cota" userId="3cd36ff71ab27381" providerId="LiveId" clId="{3CC74857-DA0D-47A4-B614-75CE6DA2B241}" dt="2022-08-01T17:34:34.886" v="86" actId="962"/>
          <ac:picMkLst>
            <pc:docMk/>
            <pc:sldMk cId="1688549107" sldId="325"/>
            <ac:picMk id="5" creationId="{1D28E259-5DBD-34DA-C778-FC15B1D80255}"/>
          </ac:picMkLst>
        </pc:picChg>
      </pc:sldChg>
    </pc:docChg>
  </pc:docChgLst>
  <pc:docChgLst>
    <pc:chgData name="Julio César Caro Cota" userId="3cd36ff71ab27381" providerId="LiveId" clId="{5DDD3B1B-7CBB-4C5E-A1ED-60ECE43B51D2}"/>
    <pc:docChg chg="undo custSel addSld delSld modSld sldOrd">
      <pc:chgData name="Julio César Caro Cota" userId="3cd36ff71ab27381" providerId="LiveId" clId="{5DDD3B1B-7CBB-4C5E-A1ED-60ECE43B51D2}" dt="2022-02-28T21:53:41.744" v="4003" actId="12100"/>
      <pc:docMkLst>
        <pc:docMk/>
      </pc:docMkLst>
      <pc:sldChg chg="modSp mod">
        <pc:chgData name="Julio César Caro Cota" userId="3cd36ff71ab27381" providerId="LiveId" clId="{5DDD3B1B-7CBB-4C5E-A1ED-60ECE43B51D2}" dt="2022-02-28T17:20:28.292" v="481" actId="6549"/>
        <pc:sldMkLst>
          <pc:docMk/>
          <pc:sldMk cId="1044764003" sldId="260"/>
        </pc:sldMkLst>
        <pc:spChg chg="mod">
          <ac:chgData name="Julio César Caro Cota" userId="3cd36ff71ab27381" providerId="LiveId" clId="{5DDD3B1B-7CBB-4C5E-A1ED-60ECE43B51D2}" dt="2022-02-28T17:20:28.292" v="481" actId="6549"/>
          <ac:spMkLst>
            <pc:docMk/>
            <pc:sldMk cId="1044764003" sldId="260"/>
            <ac:spMk id="10" creationId="{3327D88B-113C-4B57-A3E6-D1310B4ED4B5}"/>
          </ac:spMkLst>
        </pc:spChg>
      </pc:sldChg>
      <pc:sldChg chg="modSp mod">
        <pc:chgData name="Julio César Caro Cota" userId="3cd36ff71ab27381" providerId="LiveId" clId="{5DDD3B1B-7CBB-4C5E-A1ED-60ECE43B51D2}" dt="2022-02-28T17:20:24.062" v="480" actId="6549"/>
        <pc:sldMkLst>
          <pc:docMk/>
          <pc:sldMk cId="1731877438" sldId="264"/>
        </pc:sldMkLst>
        <pc:spChg chg="mod">
          <ac:chgData name="Julio César Caro Cota" userId="3cd36ff71ab27381" providerId="LiveId" clId="{5DDD3B1B-7CBB-4C5E-A1ED-60ECE43B51D2}" dt="2022-02-28T17:20:24.062" v="480" actId="6549"/>
          <ac:spMkLst>
            <pc:docMk/>
            <pc:sldMk cId="1731877438" sldId="264"/>
            <ac:spMk id="2" creationId="{94A93295-290E-485C-8613-D2006FBF0A98}"/>
          </ac:spMkLst>
        </pc:spChg>
        <pc:spChg chg="mod">
          <ac:chgData name="Julio César Caro Cota" userId="3cd36ff71ab27381" providerId="LiveId" clId="{5DDD3B1B-7CBB-4C5E-A1ED-60ECE43B51D2}" dt="2022-02-28T17:17:49.173" v="437" actId="20577"/>
          <ac:spMkLst>
            <pc:docMk/>
            <pc:sldMk cId="1731877438" sldId="264"/>
            <ac:spMk id="7" creationId="{95874C29-D5DC-4B17-9E8C-B98579D7998B}"/>
          </ac:spMkLst>
        </pc:spChg>
      </pc:sldChg>
      <pc:sldChg chg="del">
        <pc:chgData name="Julio César Caro Cota" userId="3cd36ff71ab27381" providerId="LiveId" clId="{5DDD3B1B-7CBB-4C5E-A1ED-60ECE43B51D2}" dt="2022-02-28T17:14:29.030" v="341" actId="47"/>
        <pc:sldMkLst>
          <pc:docMk/>
          <pc:sldMk cId="3294983289" sldId="265"/>
        </pc:sldMkLst>
      </pc:sldChg>
      <pc:sldChg chg="del">
        <pc:chgData name="Julio César Caro Cota" userId="3cd36ff71ab27381" providerId="LiveId" clId="{5DDD3B1B-7CBB-4C5E-A1ED-60ECE43B51D2}" dt="2022-02-28T17:14:29.030" v="341" actId="47"/>
        <pc:sldMkLst>
          <pc:docMk/>
          <pc:sldMk cId="1355071211" sldId="266"/>
        </pc:sldMkLst>
      </pc:sldChg>
      <pc:sldChg chg="del">
        <pc:chgData name="Julio César Caro Cota" userId="3cd36ff71ab27381" providerId="LiveId" clId="{5DDD3B1B-7CBB-4C5E-A1ED-60ECE43B51D2}" dt="2022-02-28T17:14:29.030" v="341" actId="47"/>
        <pc:sldMkLst>
          <pc:docMk/>
          <pc:sldMk cId="452191675" sldId="267"/>
        </pc:sldMkLst>
      </pc:sldChg>
      <pc:sldChg chg="del">
        <pc:chgData name="Julio César Caro Cota" userId="3cd36ff71ab27381" providerId="LiveId" clId="{5DDD3B1B-7CBB-4C5E-A1ED-60ECE43B51D2}" dt="2022-02-28T17:14:29.030" v="341" actId="47"/>
        <pc:sldMkLst>
          <pc:docMk/>
          <pc:sldMk cId="1118222421" sldId="268"/>
        </pc:sldMkLst>
      </pc:sldChg>
      <pc:sldChg chg="del">
        <pc:chgData name="Julio César Caro Cota" userId="3cd36ff71ab27381" providerId="LiveId" clId="{5DDD3B1B-7CBB-4C5E-A1ED-60ECE43B51D2}" dt="2022-02-28T17:14:29.030" v="341" actId="47"/>
        <pc:sldMkLst>
          <pc:docMk/>
          <pc:sldMk cId="1770121057" sldId="269"/>
        </pc:sldMkLst>
      </pc:sldChg>
      <pc:sldChg chg="del">
        <pc:chgData name="Julio César Caro Cota" userId="3cd36ff71ab27381" providerId="LiveId" clId="{5DDD3B1B-7CBB-4C5E-A1ED-60ECE43B51D2}" dt="2022-02-28T17:14:29.030" v="341" actId="47"/>
        <pc:sldMkLst>
          <pc:docMk/>
          <pc:sldMk cId="2750936328" sldId="270"/>
        </pc:sldMkLst>
      </pc:sldChg>
      <pc:sldChg chg="del">
        <pc:chgData name="Julio César Caro Cota" userId="3cd36ff71ab27381" providerId="LiveId" clId="{5DDD3B1B-7CBB-4C5E-A1ED-60ECE43B51D2}" dt="2022-02-28T17:14:29.030" v="341" actId="47"/>
        <pc:sldMkLst>
          <pc:docMk/>
          <pc:sldMk cId="1728440958" sldId="271"/>
        </pc:sldMkLst>
      </pc:sldChg>
      <pc:sldChg chg="del">
        <pc:chgData name="Julio César Caro Cota" userId="3cd36ff71ab27381" providerId="LiveId" clId="{5DDD3B1B-7CBB-4C5E-A1ED-60ECE43B51D2}" dt="2022-02-28T17:14:29.030" v="341" actId="47"/>
        <pc:sldMkLst>
          <pc:docMk/>
          <pc:sldMk cId="3937051901" sldId="272"/>
        </pc:sldMkLst>
      </pc:sldChg>
      <pc:sldChg chg="del">
        <pc:chgData name="Julio César Caro Cota" userId="3cd36ff71ab27381" providerId="LiveId" clId="{5DDD3B1B-7CBB-4C5E-A1ED-60ECE43B51D2}" dt="2022-02-28T17:14:29.030" v="341" actId="47"/>
        <pc:sldMkLst>
          <pc:docMk/>
          <pc:sldMk cId="2628869396" sldId="273"/>
        </pc:sldMkLst>
      </pc:sldChg>
      <pc:sldChg chg="del">
        <pc:chgData name="Julio César Caro Cota" userId="3cd36ff71ab27381" providerId="LiveId" clId="{5DDD3B1B-7CBB-4C5E-A1ED-60ECE43B51D2}" dt="2022-02-28T17:14:29.030" v="341" actId="47"/>
        <pc:sldMkLst>
          <pc:docMk/>
          <pc:sldMk cId="91217571" sldId="274"/>
        </pc:sldMkLst>
      </pc:sldChg>
      <pc:sldChg chg="del">
        <pc:chgData name="Julio César Caro Cota" userId="3cd36ff71ab27381" providerId="LiveId" clId="{5DDD3B1B-7CBB-4C5E-A1ED-60ECE43B51D2}" dt="2022-02-28T17:14:29.030" v="341" actId="47"/>
        <pc:sldMkLst>
          <pc:docMk/>
          <pc:sldMk cId="3681586308" sldId="275"/>
        </pc:sldMkLst>
      </pc:sldChg>
      <pc:sldChg chg="del">
        <pc:chgData name="Julio César Caro Cota" userId="3cd36ff71ab27381" providerId="LiveId" clId="{5DDD3B1B-7CBB-4C5E-A1ED-60ECE43B51D2}" dt="2022-02-28T17:14:29.030" v="341" actId="47"/>
        <pc:sldMkLst>
          <pc:docMk/>
          <pc:sldMk cId="3576989159" sldId="276"/>
        </pc:sldMkLst>
      </pc:sldChg>
      <pc:sldChg chg="del">
        <pc:chgData name="Julio César Caro Cota" userId="3cd36ff71ab27381" providerId="LiveId" clId="{5DDD3B1B-7CBB-4C5E-A1ED-60ECE43B51D2}" dt="2022-02-28T17:14:29.030" v="341" actId="47"/>
        <pc:sldMkLst>
          <pc:docMk/>
          <pc:sldMk cId="4251257620" sldId="277"/>
        </pc:sldMkLst>
      </pc:sldChg>
      <pc:sldChg chg="del">
        <pc:chgData name="Julio César Caro Cota" userId="3cd36ff71ab27381" providerId="LiveId" clId="{5DDD3B1B-7CBB-4C5E-A1ED-60ECE43B51D2}" dt="2022-02-28T17:14:29.030" v="341" actId="47"/>
        <pc:sldMkLst>
          <pc:docMk/>
          <pc:sldMk cId="36184028" sldId="279"/>
        </pc:sldMkLst>
      </pc:sldChg>
      <pc:sldChg chg="del">
        <pc:chgData name="Julio César Caro Cota" userId="3cd36ff71ab27381" providerId="LiveId" clId="{5DDD3B1B-7CBB-4C5E-A1ED-60ECE43B51D2}" dt="2022-02-28T17:14:29.030" v="341" actId="47"/>
        <pc:sldMkLst>
          <pc:docMk/>
          <pc:sldMk cId="295399306" sldId="280"/>
        </pc:sldMkLst>
      </pc:sldChg>
      <pc:sldChg chg="del">
        <pc:chgData name="Julio César Caro Cota" userId="3cd36ff71ab27381" providerId="LiveId" clId="{5DDD3B1B-7CBB-4C5E-A1ED-60ECE43B51D2}" dt="2022-02-28T17:14:29.030" v="341" actId="47"/>
        <pc:sldMkLst>
          <pc:docMk/>
          <pc:sldMk cId="2999044249" sldId="281"/>
        </pc:sldMkLst>
      </pc:sldChg>
      <pc:sldChg chg="del">
        <pc:chgData name="Julio César Caro Cota" userId="3cd36ff71ab27381" providerId="LiveId" clId="{5DDD3B1B-7CBB-4C5E-A1ED-60ECE43B51D2}" dt="2022-02-28T17:14:29.030" v="341" actId="47"/>
        <pc:sldMkLst>
          <pc:docMk/>
          <pc:sldMk cId="6647275" sldId="282"/>
        </pc:sldMkLst>
      </pc:sldChg>
      <pc:sldChg chg="del">
        <pc:chgData name="Julio César Caro Cota" userId="3cd36ff71ab27381" providerId="LiveId" clId="{5DDD3B1B-7CBB-4C5E-A1ED-60ECE43B51D2}" dt="2022-02-28T17:14:29.030" v="341" actId="47"/>
        <pc:sldMkLst>
          <pc:docMk/>
          <pc:sldMk cId="3670665032" sldId="283"/>
        </pc:sldMkLst>
      </pc:sldChg>
      <pc:sldChg chg="del">
        <pc:chgData name="Julio César Caro Cota" userId="3cd36ff71ab27381" providerId="LiveId" clId="{5DDD3B1B-7CBB-4C5E-A1ED-60ECE43B51D2}" dt="2022-02-28T17:14:29.030" v="341" actId="47"/>
        <pc:sldMkLst>
          <pc:docMk/>
          <pc:sldMk cId="2334414892" sldId="284"/>
        </pc:sldMkLst>
      </pc:sldChg>
      <pc:sldChg chg="del">
        <pc:chgData name="Julio César Caro Cota" userId="3cd36ff71ab27381" providerId="LiveId" clId="{5DDD3B1B-7CBB-4C5E-A1ED-60ECE43B51D2}" dt="2022-02-28T17:14:29.030" v="341" actId="47"/>
        <pc:sldMkLst>
          <pc:docMk/>
          <pc:sldMk cId="3109361915" sldId="285"/>
        </pc:sldMkLst>
      </pc:sldChg>
      <pc:sldChg chg="del">
        <pc:chgData name="Julio César Caro Cota" userId="3cd36ff71ab27381" providerId="LiveId" clId="{5DDD3B1B-7CBB-4C5E-A1ED-60ECE43B51D2}" dt="2022-02-28T17:14:29.030" v="341" actId="47"/>
        <pc:sldMkLst>
          <pc:docMk/>
          <pc:sldMk cId="902934844" sldId="286"/>
        </pc:sldMkLst>
      </pc:sldChg>
      <pc:sldChg chg="del">
        <pc:chgData name="Julio César Caro Cota" userId="3cd36ff71ab27381" providerId="LiveId" clId="{5DDD3B1B-7CBB-4C5E-A1ED-60ECE43B51D2}" dt="2022-02-28T17:14:29.030" v="341" actId="47"/>
        <pc:sldMkLst>
          <pc:docMk/>
          <pc:sldMk cId="3354454964" sldId="287"/>
        </pc:sldMkLst>
      </pc:sldChg>
      <pc:sldChg chg="del">
        <pc:chgData name="Julio César Caro Cota" userId="3cd36ff71ab27381" providerId="LiveId" clId="{5DDD3B1B-7CBB-4C5E-A1ED-60ECE43B51D2}" dt="2022-02-28T17:14:29.030" v="341" actId="47"/>
        <pc:sldMkLst>
          <pc:docMk/>
          <pc:sldMk cId="3802338553" sldId="288"/>
        </pc:sldMkLst>
      </pc:sldChg>
      <pc:sldChg chg="del">
        <pc:chgData name="Julio César Caro Cota" userId="3cd36ff71ab27381" providerId="LiveId" clId="{5DDD3B1B-7CBB-4C5E-A1ED-60ECE43B51D2}" dt="2022-02-28T17:14:29.030" v="341" actId="47"/>
        <pc:sldMkLst>
          <pc:docMk/>
          <pc:sldMk cId="3017764521" sldId="289"/>
        </pc:sldMkLst>
      </pc:sldChg>
      <pc:sldChg chg="del">
        <pc:chgData name="Julio César Caro Cota" userId="3cd36ff71ab27381" providerId="LiveId" clId="{5DDD3B1B-7CBB-4C5E-A1ED-60ECE43B51D2}" dt="2022-02-28T17:14:29.030" v="341" actId="47"/>
        <pc:sldMkLst>
          <pc:docMk/>
          <pc:sldMk cId="1825347974" sldId="290"/>
        </pc:sldMkLst>
      </pc:sldChg>
      <pc:sldChg chg="del">
        <pc:chgData name="Julio César Caro Cota" userId="3cd36ff71ab27381" providerId="LiveId" clId="{5DDD3B1B-7CBB-4C5E-A1ED-60ECE43B51D2}" dt="2022-02-28T17:14:29.030" v="341" actId="47"/>
        <pc:sldMkLst>
          <pc:docMk/>
          <pc:sldMk cId="583149130" sldId="291"/>
        </pc:sldMkLst>
      </pc:sldChg>
      <pc:sldChg chg="del">
        <pc:chgData name="Julio César Caro Cota" userId="3cd36ff71ab27381" providerId="LiveId" clId="{5DDD3B1B-7CBB-4C5E-A1ED-60ECE43B51D2}" dt="2022-02-28T17:14:29.030" v="341" actId="47"/>
        <pc:sldMkLst>
          <pc:docMk/>
          <pc:sldMk cId="942516282" sldId="292"/>
        </pc:sldMkLst>
      </pc:sldChg>
      <pc:sldChg chg="del">
        <pc:chgData name="Julio César Caro Cota" userId="3cd36ff71ab27381" providerId="LiveId" clId="{5DDD3B1B-7CBB-4C5E-A1ED-60ECE43B51D2}" dt="2022-02-28T17:14:29.030" v="341" actId="47"/>
        <pc:sldMkLst>
          <pc:docMk/>
          <pc:sldMk cId="3971041633" sldId="293"/>
        </pc:sldMkLst>
      </pc:sldChg>
      <pc:sldChg chg="del">
        <pc:chgData name="Julio César Caro Cota" userId="3cd36ff71ab27381" providerId="LiveId" clId="{5DDD3B1B-7CBB-4C5E-A1ED-60ECE43B51D2}" dt="2022-02-28T17:14:29.030" v="341" actId="47"/>
        <pc:sldMkLst>
          <pc:docMk/>
          <pc:sldMk cId="1467949605" sldId="294"/>
        </pc:sldMkLst>
      </pc:sldChg>
      <pc:sldChg chg="del">
        <pc:chgData name="Julio César Caro Cota" userId="3cd36ff71ab27381" providerId="LiveId" clId="{5DDD3B1B-7CBB-4C5E-A1ED-60ECE43B51D2}" dt="2022-02-28T17:14:29.030" v="341" actId="47"/>
        <pc:sldMkLst>
          <pc:docMk/>
          <pc:sldMk cId="274332061" sldId="295"/>
        </pc:sldMkLst>
      </pc:sldChg>
      <pc:sldChg chg="del">
        <pc:chgData name="Julio César Caro Cota" userId="3cd36ff71ab27381" providerId="LiveId" clId="{5DDD3B1B-7CBB-4C5E-A1ED-60ECE43B51D2}" dt="2022-02-28T17:14:29.030" v="341" actId="47"/>
        <pc:sldMkLst>
          <pc:docMk/>
          <pc:sldMk cId="290378999" sldId="296"/>
        </pc:sldMkLst>
      </pc:sldChg>
      <pc:sldChg chg="del">
        <pc:chgData name="Julio César Caro Cota" userId="3cd36ff71ab27381" providerId="LiveId" clId="{5DDD3B1B-7CBB-4C5E-A1ED-60ECE43B51D2}" dt="2022-02-28T17:14:29.030" v="341" actId="47"/>
        <pc:sldMkLst>
          <pc:docMk/>
          <pc:sldMk cId="1296076021" sldId="297"/>
        </pc:sldMkLst>
      </pc:sldChg>
      <pc:sldChg chg="del">
        <pc:chgData name="Julio César Caro Cota" userId="3cd36ff71ab27381" providerId="LiveId" clId="{5DDD3B1B-7CBB-4C5E-A1ED-60ECE43B51D2}" dt="2022-02-28T17:14:29.030" v="341" actId="47"/>
        <pc:sldMkLst>
          <pc:docMk/>
          <pc:sldMk cId="2337036163" sldId="298"/>
        </pc:sldMkLst>
      </pc:sldChg>
      <pc:sldChg chg="del">
        <pc:chgData name="Julio César Caro Cota" userId="3cd36ff71ab27381" providerId="LiveId" clId="{5DDD3B1B-7CBB-4C5E-A1ED-60ECE43B51D2}" dt="2022-02-28T17:14:29.030" v="341" actId="47"/>
        <pc:sldMkLst>
          <pc:docMk/>
          <pc:sldMk cId="1412413902" sldId="299"/>
        </pc:sldMkLst>
      </pc:sldChg>
      <pc:sldChg chg="del">
        <pc:chgData name="Julio César Caro Cota" userId="3cd36ff71ab27381" providerId="LiveId" clId="{5DDD3B1B-7CBB-4C5E-A1ED-60ECE43B51D2}" dt="2022-02-28T17:14:29.030" v="341" actId="47"/>
        <pc:sldMkLst>
          <pc:docMk/>
          <pc:sldMk cId="3134289811" sldId="300"/>
        </pc:sldMkLst>
      </pc:sldChg>
      <pc:sldChg chg="del">
        <pc:chgData name="Julio César Caro Cota" userId="3cd36ff71ab27381" providerId="LiveId" clId="{5DDD3B1B-7CBB-4C5E-A1ED-60ECE43B51D2}" dt="2022-02-28T17:14:29.030" v="341" actId="47"/>
        <pc:sldMkLst>
          <pc:docMk/>
          <pc:sldMk cId="2199150329" sldId="301"/>
        </pc:sldMkLst>
      </pc:sldChg>
      <pc:sldChg chg="del">
        <pc:chgData name="Julio César Caro Cota" userId="3cd36ff71ab27381" providerId="LiveId" clId="{5DDD3B1B-7CBB-4C5E-A1ED-60ECE43B51D2}" dt="2022-02-28T17:14:29.030" v="341" actId="47"/>
        <pc:sldMkLst>
          <pc:docMk/>
          <pc:sldMk cId="1476757797" sldId="302"/>
        </pc:sldMkLst>
      </pc:sldChg>
      <pc:sldChg chg="del">
        <pc:chgData name="Julio César Caro Cota" userId="3cd36ff71ab27381" providerId="LiveId" clId="{5DDD3B1B-7CBB-4C5E-A1ED-60ECE43B51D2}" dt="2022-02-28T17:14:29.030" v="341" actId="47"/>
        <pc:sldMkLst>
          <pc:docMk/>
          <pc:sldMk cId="1875625032" sldId="303"/>
        </pc:sldMkLst>
      </pc:sldChg>
      <pc:sldChg chg="del">
        <pc:chgData name="Julio César Caro Cota" userId="3cd36ff71ab27381" providerId="LiveId" clId="{5DDD3B1B-7CBB-4C5E-A1ED-60ECE43B51D2}" dt="2022-02-28T17:14:29.030" v="341" actId="47"/>
        <pc:sldMkLst>
          <pc:docMk/>
          <pc:sldMk cId="2649062068" sldId="304"/>
        </pc:sldMkLst>
      </pc:sldChg>
      <pc:sldChg chg="del">
        <pc:chgData name="Julio César Caro Cota" userId="3cd36ff71ab27381" providerId="LiveId" clId="{5DDD3B1B-7CBB-4C5E-A1ED-60ECE43B51D2}" dt="2022-02-28T17:14:29.030" v="341" actId="47"/>
        <pc:sldMkLst>
          <pc:docMk/>
          <pc:sldMk cId="2249761156" sldId="305"/>
        </pc:sldMkLst>
      </pc:sldChg>
      <pc:sldChg chg="del">
        <pc:chgData name="Julio César Caro Cota" userId="3cd36ff71ab27381" providerId="LiveId" clId="{5DDD3B1B-7CBB-4C5E-A1ED-60ECE43B51D2}" dt="2022-02-28T17:14:29.030" v="341" actId="47"/>
        <pc:sldMkLst>
          <pc:docMk/>
          <pc:sldMk cId="3536573016" sldId="306"/>
        </pc:sldMkLst>
      </pc:sldChg>
      <pc:sldChg chg="del">
        <pc:chgData name="Julio César Caro Cota" userId="3cd36ff71ab27381" providerId="LiveId" clId="{5DDD3B1B-7CBB-4C5E-A1ED-60ECE43B51D2}" dt="2022-02-28T17:14:29.030" v="341" actId="47"/>
        <pc:sldMkLst>
          <pc:docMk/>
          <pc:sldMk cId="3263076376" sldId="307"/>
        </pc:sldMkLst>
      </pc:sldChg>
      <pc:sldChg chg="modSp mod">
        <pc:chgData name="Julio César Caro Cota" userId="3cd36ff71ab27381" providerId="LiveId" clId="{5DDD3B1B-7CBB-4C5E-A1ED-60ECE43B51D2}" dt="2022-02-28T17:14:38.224" v="348" actId="20577"/>
        <pc:sldMkLst>
          <pc:docMk/>
          <pc:sldMk cId="1545793924" sldId="308"/>
        </pc:sldMkLst>
        <pc:spChg chg="mod">
          <ac:chgData name="Julio César Caro Cota" userId="3cd36ff71ab27381" providerId="LiveId" clId="{5DDD3B1B-7CBB-4C5E-A1ED-60ECE43B51D2}" dt="2022-02-28T17:14:38.224" v="348" actId="20577"/>
          <ac:spMkLst>
            <pc:docMk/>
            <pc:sldMk cId="1545793924" sldId="308"/>
            <ac:spMk id="5" creationId="{9286B5D9-758F-442A-9A87-089205FFCF15}"/>
          </ac:spMkLst>
        </pc:spChg>
      </pc:sldChg>
      <pc:sldChg chg="del">
        <pc:chgData name="Julio César Caro Cota" userId="3cd36ff71ab27381" providerId="LiveId" clId="{5DDD3B1B-7CBB-4C5E-A1ED-60ECE43B51D2}" dt="2022-02-28T20:21:55.251" v="3773" actId="47"/>
        <pc:sldMkLst>
          <pc:docMk/>
          <pc:sldMk cId="1966619276" sldId="309"/>
        </pc:sldMkLst>
      </pc:sldChg>
      <pc:sldChg chg="del">
        <pc:chgData name="Julio César Caro Cota" userId="3cd36ff71ab27381" providerId="LiveId" clId="{5DDD3B1B-7CBB-4C5E-A1ED-60ECE43B51D2}" dt="2022-02-28T17:14:29.030" v="341" actId="47"/>
        <pc:sldMkLst>
          <pc:docMk/>
          <pc:sldMk cId="2298120789" sldId="310"/>
        </pc:sldMkLst>
      </pc:sldChg>
      <pc:sldChg chg="addSp delSp modSp new mod modClrScheme chgLayout">
        <pc:chgData name="Julio César Caro Cota" userId="3cd36ff71ab27381" providerId="LiveId" clId="{5DDD3B1B-7CBB-4C5E-A1ED-60ECE43B51D2}" dt="2022-02-28T20:31:30.530" v="3849" actId="1076"/>
        <pc:sldMkLst>
          <pc:docMk/>
          <pc:sldMk cId="3230615113" sldId="310"/>
        </pc:sldMkLst>
        <pc:spChg chg="del mod ord">
          <ac:chgData name="Julio César Caro Cota" userId="3cd36ff71ab27381" providerId="LiveId" clId="{5DDD3B1B-7CBB-4C5E-A1ED-60ECE43B51D2}" dt="2022-02-28T17:20:59.890" v="483" actId="700"/>
          <ac:spMkLst>
            <pc:docMk/>
            <pc:sldMk cId="3230615113" sldId="310"/>
            <ac:spMk id="2" creationId="{935B6C4F-FD93-4902-A265-E5DAE7F87736}"/>
          </ac:spMkLst>
        </pc:spChg>
        <pc:spChg chg="del mod ord">
          <ac:chgData name="Julio César Caro Cota" userId="3cd36ff71ab27381" providerId="LiveId" clId="{5DDD3B1B-7CBB-4C5E-A1ED-60ECE43B51D2}" dt="2022-02-28T17:20:59.890" v="483" actId="700"/>
          <ac:spMkLst>
            <pc:docMk/>
            <pc:sldMk cId="3230615113" sldId="310"/>
            <ac:spMk id="3" creationId="{4AB85AC6-2193-42B4-9583-EB7F26EB518C}"/>
          </ac:spMkLst>
        </pc:spChg>
        <pc:spChg chg="mod ord">
          <ac:chgData name="Julio César Caro Cota" userId="3cd36ff71ab27381" providerId="LiveId" clId="{5DDD3B1B-7CBB-4C5E-A1ED-60ECE43B51D2}" dt="2022-02-28T17:20:59.890" v="483" actId="700"/>
          <ac:spMkLst>
            <pc:docMk/>
            <pc:sldMk cId="3230615113" sldId="310"/>
            <ac:spMk id="4" creationId="{6468F9FD-25B0-41DE-8B0F-CA6CF768F209}"/>
          </ac:spMkLst>
        </pc:spChg>
        <pc:spChg chg="add mod ord">
          <ac:chgData name="Julio César Caro Cota" userId="3cd36ff71ab27381" providerId="LiveId" clId="{5DDD3B1B-7CBB-4C5E-A1ED-60ECE43B51D2}" dt="2022-02-28T17:21:17.084" v="514" actId="313"/>
          <ac:spMkLst>
            <pc:docMk/>
            <pc:sldMk cId="3230615113" sldId="310"/>
            <ac:spMk id="5" creationId="{C8D6D523-5699-4356-993C-5D834BD152BA}"/>
          </ac:spMkLst>
        </pc:spChg>
        <pc:spChg chg="add del mod ord">
          <ac:chgData name="Julio César Caro Cota" userId="3cd36ff71ab27381" providerId="LiveId" clId="{5DDD3B1B-7CBB-4C5E-A1ED-60ECE43B51D2}" dt="2022-02-28T17:21:27.753" v="517" actId="478"/>
          <ac:spMkLst>
            <pc:docMk/>
            <pc:sldMk cId="3230615113" sldId="310"/>
            <ac:spMk id="6" creationId="{C480A25F-358D-4B58-AB40-C0595590A1E1}"/>
          </ac:spMkLst>
        </pc:spChg>
        <pc:spChg chg="add del mod">
          <ac:chgData name="Julio César Caro Cota" userId="3cd36ff71ab27381" providerId="LiveId" clId="{5DDD3B1B-7CBB-4C5E-A1ED-60ECE43B51D2}" dt="2022-02-28T17:21:55.920" v="518" actId="1032"/>
          <ac:spMkLst>
            <pc:docMk/>
            <pc:sldMk cId="3230615113" sldId="310"/>
            <ac:spMk id="8" creationId="{C564C70A-91E0-4EE0-9D2E-DC295429C31A}"/>
          </ac:spMkLst>
        </pc:spChg>
        <pc:graphicFrameChg chg="add mod modGraphic">
          <ac:chgData name="Julio César Caro Cota" userId="3cd36ff71ab27381" providerId="LiveId" clId="{5DDD3B1B-7CBB-4C5E-A1ED-60ECE43B51D2}" dt="2022-02-28T17:30:08.253" v="851" actId="12100"/>
          <ac:graphicFrameMkLst>
            <pc:docMk/>
            <pc:sldMk cId="3230615113" sldId="310"/>
            <ac:graphicFrameMk id="9" creationId="{7AEBF464-04E9-4DF3-B27D-9BD0DAEEC4F9}"/>
          </ac:graphicFrameMkLst>
        </pc:graphicFrameChg>
        <pc:picChg chg="add del mod">
          <ac:chgData name="Julio César Caro Cota" userId="3cd36ff71ab27381" providerId="LiveId" clId="{5DDD3B1B-7CBB-4C5E-A1ED-60ECE43B51D2}" dt="2022-02-28T20:30:49.671" v="3840" actId="478"/>
          <ac:picMkLst>
            <pc:docMk/>
            <pc:sldMk cId="3230615113" sldId="310"/>
            <ac:picMk id="11" creationId="{FA6FD824-788C-48BF-B89C-0D2332FDE3FB}"/>
          </ac:picMkLst>
        </pc:picChg>
        <pc:picChg chg="add mod">
          <ac:chgData name="Julio César Caro Cota" userId="3cd36ff71ab27381" providerId="LiveId" clId="{5DDD3B1B-7CBB-4C5E-A1ED-60ECE43B51D2}" dt="2022-02-28T20:31:30.530" v="3849" actId="1076"/>
          <ac:picMkLst>
            <pc:docMk/>
            <pc:sldMk cId="3230615113" sldId="310"/>
            <ac:picMk id="13" creationId="{0BBBB815-2F30-4C54-A341-CD3B8455DE51}"/>
          </ac:picMkLst>
        </pc:picChg>
        <pc:picChg chg="add mod">
          <ac:chgData name="Julio César Caro Cota" userId="3cd36ff71ab27381" providerId="LiveId" clId="{5DDD3B1B-7CBB-4C5E-A1ED-60ECE43B51D2}" dt="2022-02-28T20:29:29.512" v="3835" actId="1076"/>
          <ac:picMkLst>
            <pc:docMk/>
            <pc:sldMk cId="3230615113" sldId="310"/>
            <ac:picMk id="6146" creationId="{46FB211D-0B3E-4FF7-9FAB-AB6917B2A836}"/>
          </ac:picMkLst>
        </pc:picChg>
        <pc:picChg chg="add mod">
          <ac:chgData name="Julio César Caro Cota" userId="3cd36ff71ab27381" providerId="LiveId" clId="{5DDD3B1B-7CBB-4C5E-A1ED-60ECE43B51D2}" dt="2022-02-28T20:29:21.027" v="3832" actId="1076"/>
          <ac:picMkLst>
            <pc:docMk/>
            <pc:sldMk cId="3230615113" sldId="310"/>
            <ac:picMk id="6148" creationId="{6D7D7211-C508-47F2-B2BE-9746786F1345}"/>
          </ac:picMkLst>
        </pc:picChg>
      </pc:sldChg>
      <pc:sldChg chg="addSp modSp new mod">
        <pc:chgData name="Julio César Caro Cota" userId="3cd36ff71ab27381" providerId="LiveId" clId="{5DDD3B1B-7CBB-4C5E-A1ED-60ECE43B51D2}" dt="2022-02-28T20:32:46.299" v="3852" actId="1076"/>
        <pc:sldMkLst>
          <pc:docMk/>
          <pc:sldMk cId="2697909095" sldId="311"/>
        </pc:sldMkLst>
        <pc:spChg chg="mod">
          <ac:chgData name="Julio César Caro Cota" userId="3cd36ff71ab27381" providerId="LiveId" clId="{5DDD3B1B-7CBB-4C5E-A1ED-60ECE43B51D2}" dt="2022-02-28T17:30:23.066" v="859" actId="20577"/>
          <ac:spMkLst>
            <pc:docMk/>
            <pc:sldMk cId="2697909095" sldId="311"/>
            <ac:spMk id="2" creationId="{E5DF3058-6710-4C6E-8D49-DE375503A086}"/>
          </ac:spMkLst>
        </pc:spChg>
        <pc:spChg chg="mod">
          <ac:chgData name="Julio César Caro Cota" userId="3cd36ff71ab27381" providerId="LiveId" clId="{5DDD3B1B-7CBB-4C5E-A1ED-60ECE43B51D2}" dt="2022-02-28T17:34:00.032" v="1091" actId="20577"/>
          <ac:spMkLst>
            <pc:docMk/>
            <pc:sldMk cId="2697909095" sldId="311"/>
            <ac:spMk id="3" creationId="{A226F335-943E-42DB-A644-7D864AA219CF}"/>
          </ac:spMkLst>
        </pc:spChg>
        <pc:graphicFrameChg chg="add mod">
          <ac:chgData name="Julio César Caro Cota" userId="3cd36ff71ab27381" providerId="LiveId" clId="{5DDD3B1B-7CBB-4C5E-A1ED-60ECE43B51D2}" dt="2022-02-28T20:32:46.299" v="3852" actId="1076"/>
          <ac:graphicFrameMkLst>
            <pc:docMk/>
            <pc:sldMk cId="2697909095" sldId="311"/>
            <ac:graphicFrameMk id="8" creationId="{07320C49-7F4D-4994-9734-7F7FB3C91D69}"/>
          </ac:graphicFrameMkLst>
        </pc:graphicFrameChg>
      </pc:sldChg>
      <pc:sldChg chg="addSp modSp add mod">
        <pc:chgData name="Julio César Caro Cota" userId="3cd36ff71ab27381" providerId="LiveId" clId="{5DDD3B1B-7CBB-4C5E-A1ED-60ECE43B51D2}" dt="2022-02-28T20:33:04.190" v="3856" actId="1076"/>
        <pc:sldMkLst>
          <pc:docMk/>
          <pc:sldMk cId="336885307" sldId="312"/>
        </pc:sldMkLst>
        <pc:spChg chg="mod">
          <ac:chgData name="Julio César Caro Cota" userId="3cd36ff71ab27381" providerId="LiveId" clId="{5DDD3B1B-7CBB-4C5E-A1ED-60ECE43B51D2}" dt="2022-02-28T17:37:22.467" v="1242" actId="5793"/>
          <ac:spMkLst>
            <pc:docMk/>
            <pc:sldMk cId="336885307" sldId="312"/>
            <ac:spMk id="3" creationId="{A226F335-943E-42DB-A644-7D864AA219CF}"/>
          </ac:spMkLst>
        </pc:spChg>
        <pc:graphicFrameChg chg="add mod">
          <ac:chgData name="Julio César Caro Cota" userId="3cd36ff71ab27381" providerId="LiveId" clId="{5DDD3B1B-7CBB-4C5E-A1ED-60ECE43B51D2}" dt="2022-02-28T20:33:04.190" v="3856" actId="1076"/>
          <ac:graphicFrameMkLst>
            <pc:docMk/>
            <pc:sldMk cId="336885307" sldId="312"/>
            <ac:graphicFrameMk id="5" creationId="{08A14385-1C5F-4097-BF8E-C108F701F485}"/>
          </ac:graphicFrameMkLst>
        </pc:graphicFrameChg>
      </pc:sldChg>
      <pc:sldChg chg="addSp modSp add mod">
        <pc:chgData name="Julio César Caro Cota" userId="3cd36ff71ab27381" providerId="LiveId" clId="{5DDD3B1B-7CBB-4C5E-A1ED-60ECE43B51D2}" dt="2022-02-28T20:34:26.234" v="3865" actId="1076"/>
        <pc:sldMkLst>
          <pc:docMk/>
          <pc:sldMk cId="2801526137" sldId="313"/>
        </pc:sldMkLst>
        <pc:spChg chg="mod">
          <ac:chgData name="Julio César Caro Cota" userId="3cd36ff71ab27381" providerId="LiveId" clId="{5DDD3B1B-7CBB-4C5E-A1ED-60ECE43B51D2}" dt="2022-02-28T20:34:19.195" v="3863" actId="27636"/>
          <ac:spMkLst>
            <pc:docMk/>
            <pc:sldMk cId="2801526137" sldId="313"/>
            <ac:spMk id="3" creationId="{A226F335-943E-42DB-A644-7D864AA219CF}"/>
          </ac:spMkLst>
        </pc:spChg>
        <pc:picChg chg="add mod">
          <ac:chgData name="Julio César Caro Cota" userId="3cd36ff71ab27381" providerId="LiveId" clId="{5DDD3B1B-7CBB-4C5E-A1ED-60ECE43B51D2}" dt="2022-02-28T20:34:26.234" v="3865" actId="1076"/>
          <ac:picMkLst>
            <pc:docMk/>
            <pc:sldMk cId="2801526137" sldId="313"/>
            <ac:picMk id="6" creationId="{F48CA876-648A-448A-85D7-FBF415574104}"/>
          </ac:picMkLst>
        </pc:picChg>
      </pc:sldChg>
      <pc:sldChg chg="addSp delSp modSp new mod ord">
        <pc:chgData name="Julio César Caro Cota" userId="3cd36ff71ab27381" providerId="LiveId" clId="{5DDD3B1B-7CBB-4C5E-A1ED-60ECE43B51D2}" dt="2022-02-28T20:37:05.509" v="3889" actId="1076"/>
        <pc:sldMkLst>
          <pc:docMk/>
          <pc:sldMk cId="1121088715" sldId="314"/>
        </pc:sldMkLst>
        <pc:spChg chg="mod">
          <ac:chgData name="Julio César Caro Cota" userId="3cd36ff71ab27381" providerId="LiveId" clId="{5DDD3B1B-7CBB-4C5E-A1ED-60ECE43B51D2}" dt="2022-02-28T17:40:45.871" v="1344" actId="20577"/>
          <ac:spMkLst>
            <pc:docMk/>
            <pc:sldMk cId="1121088715" sldId="314"/>
            <ac:spMk id="2" creationId="{7620FEF1-F8B9-4EB8-A6BB-A9AC6458A269}"/>
          </ac:spMkLst>
        </pc:spChg>
        <pc:spChg chg="del">
          <ac:chgData name="Julio César Caro Cota" userId="3cd36ff71ab27381" providerId="LiveId" clId="{5DDD3B1B-7CBB-4C5E-A1ED-60ECE43B51D2}" dt="2022-02-28T17:40:59.932" v="1345" actId="3680"/>
          <ac:spMkLst>
            <pc:docMk/>
            <pc:sldMk cId="1121088715" sldId="314"/>
            <ac:spMk id="3" creationId="{9063BB48-3A78-42D8-B421-C87C12EB20A3}"/>
          </ac:spMkLst>
        </pc:spChg>
        <pc:spChg chg="add del mod">
          <ac:chgData name="Julio César Caro Cota" userId="3cd36ff71ab27381" providerId="LiveId" clId="{5DDD3B1B-7CBB-4C5E-A1ED-60ECE43B51D2}" dt="2022-02-28T17:43:18.573" v="1348" actId="478"/>
          <ac:spMkLst>
            <pc:docMk/>
            <pc:sldMk cId="1121088715" sldId="314"/>
            <ac:spMk id="7" creationId="{EEF18463-1453-4227-BF67-6E859ACB860C}"/>
          </ac:spMkLst>
        </pc:spChg>
        <pc:graphicFrameChg chg="add del mod ord modGraphic">
          <ac:chgData name="Julio César Caro Cota" userId="3cd36ff71ab27381" providerId="LiveId" clId="{5DDD3B1B-7CBB-4C5E-A1ED-60ECE43B51D2}" dt="2022-02-28T17:43:12.337" v="1346" actId="478"/>
          <ac:graphicFrameMkLst>
            <pc:docMk/>
            <pc:sldMk cId="1121088715" sldId="314"/>
            <ac:graphicFrameMk id="5" creationId="{33825EFC-26A4-47E0-A601-F6AE1AEB2A28}"/>
          </ac:graphicFrameMkLst>
        </pc:graphicFrameChg>
        <pc:graphicFrameChg chg="add mod modGraphic">
          <ac:chgData name="Julio César Caro Cota" userId="3cd36ff71ab27381" providerId="LiveId" clId="{5DDD3B1B-7CBB-4C5E-A1ED-60ECE43B51D2}" dt="2022-02-28T20:35:07.751" v="3866" actId="242"/>
          <ac:graphicFrameMkLst>
            <pc:docMk/>
            <pc:sldMk cId="1121088715" sldId="314"/>
            <ac:graphicFrameMk id="8" creationId="{6F96035F-7B09-4389-BF00-B5AF569D6024}"/>
          </ac:graphicFrameMkLst>
        </pc:graphicFrameChg>
        <pc:picChg chg="add mod">
          <ac:chgData name="Julio César Caro Cota" userId="3cd36ff71ab27381" providerId="LiveId" clId="{5DDD3B1B-7CBB-4C5E-A1ED-60ECE43B51D2}" dt="2022-02-28T20:35:16.630" v="3871" actId="1076"/>
          <ac:picMkLst>
            <pc:docMk/>
            <pc:sldMk cId="1121088715" sldId="314"/>
            <ac:picMk id="10" creationId="{E9498B57-1DC4-4A85-BA66-790898D3FF6A}"/>
          </ac:picMkLst>
        </pc:picChg>
        <pc:picChg chg="add mod modCrop">
          <ac:chgData name="Julio César Caro Cota" userId="3cd36ff71ab27381" providerId="LiveId" clId="{5DDD3B1B-7CBB-4C5E-A1ED-60ECE43B51D2}" dt="2022-02-28T20:36:20.025" v="3881" actId="1076"/>
          <ac:picMkLst>
            <pc:docMk/>
            <pc:sldMk cId="1121088715" sldId="314"/>
            <ac:picMk id="12" creationId="{78EC1C68-D005-4CD5-8091-97B24F023179}"/>
          </ac:picMkLst>
        </pc:picChg>
        <pc:picChg chg="add mod">
          <ac:chgData name="Julio César Caro Cota" userId="3cd36ff71ab27381" providerId="LiveId" clId="{5DDD3B1B-7CBB-4C5E-A1ED-60ECE43B51D2}" dt="2022-02-28T20:37:05.509" v="3889" actId="1076"/>
          <ac:picMkLst>
            <pc:docMk/>
            <pc:sldMk cId="1121088715" sldId="314"/>
            <ac:picMk id="14" creationId="{F5D0A436-BC15-4318-A9E6-5EDFF7A85F22}"/>
          </ac:picMkLst>
        </pc:picChg>
      </pc:sldChg>
      <pc:sldChg chg="addSp delSp modSp new mod modAnim">
        <pc:chgData name="Julio César Caro Cota" userId="3cd36ff71ab27381" providerId="LiveId" clId="{5DDD3B1B-7CBB-4C5E-A1ED-60ECE43B51D2}" dt="2022-02-28T17:50:53.266" v="1619" actId="1036"/>
        <pc:sldMkLst>
          <pc:docMk/>
          <pc:sldMk cId="1019001682" sldId="315"/>
        </pc:sldMkLst>
        <pc:spChg chg="mod">
          <ac:chgData name="Julio César Caro Cota" userId="3cd36ff71ab27381" providerId="LiveId" clId="{5DDD3B1B-7CBB-4C5E-A1ED-60ECE43B51D2}" dt="2022-02-28T17:50:29.421" v="1601" actId="20577"/>
          <ac:spMkLst>
            <pc:docMk/>
            <pc:sldMk cId="1019001682" sldId="315"/>
            <ac:spMk id="2" creationId="{ACCEF0C6-8A0F-425E-85AB-263AC9ED5A28}"/>
          </ac:spMkLst>
        </pc:spChg>
        <pc:spChg chg="del">
          <ac:chgData name="Julio César Caro Cota" userId="3cd36ff71ab27381" providerId="LiveId" clId="{5DDD3B1B-7CBB-4C5E-A1ED-60ECE43B51D2}" dt="2022-02-28T17:50:17.591" v="1574" actId="478"/>
          <ac:spMkLst>
            <pc:docMk/>
            <pc:sldMk cId="1019001682" sldId="315"/>
            <ac:spMk id="3" creationId="{30AD7957-C013-43E8-9DE3-C23872C0E6EE}"/>
          </ac:spMkLst>
        </pc:spChg>
        <pc:grpChg chg="add mod">
          <ac:chgData name="Julio César Caro Cota" userId="3cd36ff71ab27381" providerId="LiveId" clId="{5DDD3B1B-7CBB-4C5E-A1ED-60ECE43B51D2}" dt="2022-02-28T17:50:53.266" v="1619" actId="1036"/>
          <ac:grpSpMkLst>
            <pc:docMk/>
            <pc:sldMk cId="1019001682" sldId="315"/>
            <ac:grpSpMk id="8" creationId="{0476D97E-F878-41A7-A7B5-C8EB410F04F6}"/>
          </ac:grpSpMkLst>
        </pc:grpChg>
        <pc:picChg chg="add mod">
          <ac:chgData name="Julio César Caro Cota" userId="3cd36ff71ab27381" providerId="LiveId" clId="{5DDD3B1B-7CBB-4C5E-A1ED-60ECE43B51D2}" dt="2022-02-28T17:50:47.154" v="1604" actId="164"/>
          <ac:picMkLst>
            <pc:docMk/>
            <pc:sldMk cId="1019001682" sldId="315"/>
            <ac:picMk id="5" creationId="{60353989-933C-4991-9396-D7EDDF310EAA}"/>
          </ac:picMkLst>
        </pc:picChg>
        <pc:picChg chg="add mod">
          <ac:chgData name="Julio César Caro Cota" userId="3cd36ff71ab27381" providerId="LiveId" clId="{5DDD3B1B-7CBB-4C5E-A1ED-60ECE43B51D2}" dt="2022-02-28T17:50:47.154" v="1604" actId="164"/>
          <ac:picMkLst>
            <pc:docMk/>
            <pc:sldMk cId="1019001682" sldId="315"/>
            <ac:picMk id="6" creationId="{D7D30037-84CA-4DA9-9AAF-DB1F1D2DFAC7}"/>
          </ac:picMkLst>
        </pc:picChg>
        <pc:picChg chg="add mod">
          <ac:chgData name="Julio César Caro Cota" userId="3cd36ff71ab27381" providerId="LiveId" clId="{5DDD3B1B-7CBB-4C5E-A1ED-60ECE43B51D2}" dt="2022-02-28T17:50:47.154" v="1604" actId="164"/>
          <ac:picMkLst>
            <pc:docMk/>
            <pc:sldMk cId="1019001682" sldId="315"/>
            <ac:picMk id="7" creationId="{B63CC187-F439-49C3-BCE2-C67692FB81A6}"/>
          </ac:picMkLst>
        </pc:picChg>
      </pc:sldChg>
      <pc:sldChg chg="addSp delSp modSp new mod modClrScheme chgLayout">
        <pc:chgData name="Julio César Caro Cota" userId="3cd36ff71ab27381" providerId="LiveId" clId="{5DDD3B1B-7CBB-4C5E-A1ED-60ECE43B51D2}" dt="2022-02-28T18:08:23.238" v="1900" actId="1035"/>
        <pc:sldMkLst>
          <pc:docMk/>
          <pc:sldMk cId="1114066538" sldId="316"/>
        </pc:sldMkLst>
        <pc:spChg chg="mod ord">
          <ac:chgData name="Julio César Caro Cota" userId="3cd36ff71ab27381" providerId="LiveId" clId="{5DDD3B1B-7CBB-4C5E-A1ED-60ECE43B51D2}" dt="2022-02-28T18:08:23.238" v="1900" actId="1035"/>
          <ac:spMkLst>
            <pc:docMk/>
            <pc:sldMk cId="1114066538" sldId="316"/>
            <ac:spMk id="2" creationId="{050BC33D-DB1D-4621-89B9-4783D6EDD28A}"/>
          </ac:spMkLst>
        </pc:spChg>
        <pc:spChg chg="del">
          <ac:chgData name="Julio César Caro Cota" userId="3cd36ff71ab27381" providerId="LiveId" clId="{5DDD3B1B-7CBB-4C5E-A1ED-60ECE43B51D2}" dt="2022-02-28T17:51:35.004" v="1643" actId="478"/>
          <ac:spMkLst>
            <pc:docMk/>
            <pc:sldMk cId="1114066538" sldId="316"/>
            <ac:spMk id="3" creationId="{F4BF9E67-19B2-4686-B177-F9F34BAC9556}"/>
          </ac:spMkLst>
        </pc:spChg>
        <pc:spChg chg="mod ord">
          <ac:chgData name="Julio César Caro Cota" userId="3cd36ff71ab27381" providerId="LiveId" clId="{5DDD3B1B-7CBB-4C5E-A1ED-60ECE43B51D2}" dt="2022-02-28T18:08:07.378" v="1858" actId="700"/>
          <ac:spMkLst>
            <pc:docMk/>
            <pc:sldMk cId="1114066538" sldId="316"/>
            <ac:spMk id="4" creationId="{B47F1D19-5106-42D3-BEE1-19C7970C7179}"/>
          </ac:spMkLst>
        </pc:spChg>
        <pc:picChg chg="add mod ord">
          <ac:chgData name="Julio César Caro Cota" userId="3cd36ff71ab27381" providerId="LiveId" clId="{5DDD3B1B-7CBB-4C5E-A1ED-60ECE43B51D2}" dt="2022-02-28T18:08:17.681" v="1880" actId="1036"/>
          <ac:picMkLst>
            <pc:docMk/>
            <pc:sldMk cId="1114066538" sldId="316"/>
            <ac:picMk id="5" creationId="{173D021A-92C3-4C5B-8AD4-2D7A8759B0C3}"/>
          </ac:picMkLst>
        </pc:picChg>
      </pc:sldChg>
      <pc:sldChg chg="addSp delSp modSp new mod modClrScheme chgLayout">
        <pc:chgData name="Julio César Caro Cota" userId="3cd36ff71ab27381" providerId="LiveId" clId="{5DDD3B1B-7CBB-4C5E-A1ED-60ECE43B51D2}" dt="2022-02-28T18:08:02.031" v="1857" actId="14100"/>
        <pc:sldMkLst>
          <pc:docMk/>
          <pc:sldMk cId="3652283862" sldId="317"/>
        </pc:sldMkLst>
        <pc:spChg chg="mod ord">
          <ac:chgData name="Julio César Caro Cota" userId="3cd36ff71ab27381" providerId="LiveId" clId="{5DDD3B1B-7CBB-4C5E-A1ED-60ECE43B51D2}" dt="2022-02-28T18:07:52.796" v="1854" actId="700"/>
          <ac:spMkLst>
            <pc:docMk/>
            <pc:sldMk cId="3652283862" sldId="317"/>
            <ac:spMk id="2" creationId="{E07F92EB-BB93-4914-9986-13ABDC8FC80F}"/>
          </ac:spMkLst>
        </pc:spChg>
        <pc:spChg chg="del">
          <ac:chgData name="Julio César Caro Cota" userId="3cd36ff71ab27381" providerId="LiveId" clId="{5DDD3B1B-7CBB-4C5E-A1ED-60ECE43B51D2}" dt="2022-02-28T17:56:59.030" v="1681" actId="478"/>
          <ac:spMkLst>
            <pc:docMk/>
            <pc:sldMk cId="3652283862" sldId="317"/>
            <ac:spMk id="3" creationId="{D1C3133B-AA99-49CA-A21E-4D7F00AD9FFC}"/>
          </ac:spMkLst>
        </pc:spChg>
        <pc:spChg chg="mod ord">
          <ac:chgData name="Julio César Caro Cota" userId="3cd36ff71ab27381" providerId="LiveId" clId="{5DDD3B1B-7CBB-4C5E-A1ED-60ECE43B51D2}" dt="2022-02-28T18:07:52.796" v="1854" actId="700"/>
          <ac:spMkLst>
            <pc:docMk/>
            <pc:sldMk cId="3652283862" sldId="317"/>
            <ac:spMk id="4" creationId="{0F2ED52C-BB94-4BAE-ADE3-6CB69653806A}"/>
          </ac:spMkLst>
        </pc:spChg>
        <pc:spChg chg="add mod">
          <ac:chgData name="Julio César Caro Cota" userId="3cd36ff71ab27381" providerId="LiveId" clId="{5DDD3B1B-7CBB-4C5E-A1ED-60ECE43B51D2}" dt="2022-02-28T17:58:30.564" v="1769" actId="113"/>
          <ac:spMkLst>
            <pc:docMk/>
            <pc:sldMk cId="3652283862" sldId="317"/>
            <ac:spMk id="9" creationId="{0C16865E-66B7-4762-99EC-512152BD7C18}"/>
          </ac:spMkLst>
        </pc:spChg>
        <pc:spChg chg="add del mod ord">
          <ac:chgData name="Julio César Caro Cota" userId="3cd36ff71ab27381" providerId="LiveId" clId="{5DDD3B1B-7CBB-4C5E-A1ED-60ECE43B51D2}" dt="2022-02-28T18:07:55.686" v="1855" actId="478"/>
          <ac:spMkLst>
            <pc:docMk/>
            <pc:sldMk cId="3652283862" sldId="317"/>
            <ac:spMk id="10" creationId="{B792A6E6-3611-430C-B4D9-90BBA0A49863}"/>
          </ac:spMkLst>
        </pc:spChg>
        <pc:picChg chg="add del mod">
          <ac:chgData name="Julio César Caro Cota" userId="3cd36ff71ab27381" providerId="LiveId" clId="{5DDD3B1B-7CBB-4C5E-A1ED-60ECE43B51D2}" dt="2022-02-28T17:57:28.855" v="1715" actId="478"/>
          <ac:picMkLst>
            <pc:docMk/>
            <pc:sldMk cId="3652283862" sldId="317"/>
            <ac:picMk id="6" creationId="{78E950CF-0C3E-48A3-A44E-F1FEA79B8719}"/>
          </ac:picMkLst>
        </pc:picChg>
        <pc:picChg chg="add mod">
          <ac:chgData name="Julio César Caro Cota" userId="3cd36ff71ab27381" providerId="LiveId" clId="{5DDD3B1B-7CBB-4C5E-A1ED-60ECE43B51D2}" dt="2022-02-28T18:08:02.031" v="1857" actId="14100"/>
          <ac:picMkLst>
            <pc:docMk/>
            <pc:sldMk cId="3652283862" sldId="317"/>
            <ac:picMk id="8" creationId="{3215AD7A-3BCA-4918-8F9A-DB4772DA1033}"/>
          </ac:picMkLst>
        </pc:picChg>
      </pc:sldChg>
      <pc:sldChg chg="addSp delSp modSp new mod modClrScheme chgLayout">
        <pc:chgData name="Julio César Caro Cota" userId="3cd36ff71ab27381" providerId="LiveId" clId="{5DDD3B1B-7CBB-4C5E-A1ED-60ECE43B51D2}" dt="2022-02-28T18:07:40.242" v="1853" actId="1035"/>
        <pc:sldMkLst>
          <pc:docMk/>
          <pc:sldMk cId="3337459191" sldId="318"/>
        </pc:sldMkLst>
        <pc:spChg chg="mod ord">
          <ac:chgData name="Julio César Caro Cota" userId="3cd36ff71ab27381" providerId="LiveId" clId="{5DDD3B1B-7CBB-4C5E-A1ED-60ECE43B51D2}" dt="2022-02-28T18:07:28.846" v="1844" actId="700"/>
          <ac:spMkLst>
            <pc:docMk/>
            <pc:sldMk cId="3337459191" sldId="318"/>
            <ac:spMk id="2" creationId="{504B7481-F41B-46A0-8B82-9AAC5DA340A9}"/>
          </ac:spMkLst>
        </pc:spChg>
        <pc:spChg chg="del">
          <ac:chgData name="Julio César Caro Cota" userId="3cd36ff71ab27381" providerId="LiveId" clId="{5DDD3B1B-7CBB-4C5E-A1ED-60ECE43B51D2}" dt="2022-02-28T18:00:57.881" v="1801" actId="478"/>
          <ac:spMkLst>
            <pc:docMk/>
            <pc:sldMk cId="3337459191" sldId="318"/>
            <ac:spMk id="3" creationId="{4E8D50DC-E275-4AA4-B0DE-680CFB6F7CCE}"/>
          </ac:spMkLst>
        </pc:spChg>
        <pc:spChg chg="mod ord">
          <ac:chgData name="Julio César Caro Cota" userId="3cd36ff71ab27381" providerId="LiveId" clId="{5DDD3B1B-7CBB-4C5E-A1ED-60ECE43B51D2}" dt="2022-02-28T18:07:28.846" v="1844" actId="700"/>
          <ac:spMkLst>
            <pc:docMk/>
            <pc:sldMk cId="3337459191" sldId="318"/>
            <ac:spMk id="4" creationId="{334232FE-2B2C-490F-97D0-4BB119A6891C}"/>
          </ac:spMkLst>
        </pc:spChg>
        <pc:spChg chg="add mod">
          <ac:chgData name="Julio César Caro Cota" userId="3cd36ff71ab27381" providerId="LiveId" clId="{5DDD3B1B-7CBB-4C5E-A1ED-60ECE43B51D2}" dt="2022-02-28T18:01:51.765" v="1818"/>
          <ac:spMkLst>
            <pc:docMk/>
            <pc:sldMk cId="3337459191" sldId="318"/>
            <ac:spMk id="7" creationId="{B52EC0EF-556B-4511-9A3B-DAFC0A74E3E2}"/>
          </ac:spMkLst>
        </pc:spChg>
        <pc:spChg chg="add del mod ord">
          <ac:chgData name="Julio César Caro Cota" userId="3cd36ff71ab27381" providerId="LiveId" clId="{5DDD3B1B-7CBB-4C5E-A1ED-60ECE43B51D2}" dt="2022-02-28T18:07:33.529" v="1845" actId="478"/>
          <ac:spMkLst>
            <pc:docMk/>
            <pc:sldMk cId="3337459191" sldId="318"/>
            <ac:spMk id="8" creationId="{0DE8D8C3-8911-4309-9DEA-A94DC5AC68BA}"/>
          </ac:spMkLst>
        </pc:spChg>
        <pc:picChg chg="add mod">
          <ac:chgData name="Julio César Caro Cota" userId="3cd36ff71ab27381" providerId="LiveId" clId="{5DDD3B1B-7CBB-4C5E-A1ED-60ECE43B51D2}" dt="2022-02-28T18:07:40.242" v="1853" actId="1035"/>
          <ac:picMkLst>
            <pc:docMk/>
            <pc:sldMk cId="3337459191" sldId="318"/>
            <ac:picMk id="6" creationId="{DE01A84B-960B-4B52-BD64-9FE1405ED3B7}"/>
          </ac:picMkLst>
        </pc:picChg>
      </pc:sldChg>
      <pc:sldChg chg="addSp delSp modSp new mod modClrScheme chgLayout">
        <pc:chgData name="Julio César Caro Cota" userId="3cd36ff71ab27381" providerId="LiveId" clId="{5DDD3B1B-7CBB-4C5E-A1ED-60ECE43B51D2}" dt="2022-02-28T18:23:29.767" v="2276" actId="20577"/>
        <pc:sldMkLst>
          <pc:docMk/>
          <pc:sldMk cId="4051225674" sldId="319"/>
        </pc:sldMkLst>
        <pc:spChg chg="mod ord">
          <ac:chgData name="Julio César Caro Cota" userId="3cd36ff71ab27381" providerId="LiveId" clId="{5DDD3B1B-7CBB-4C5E-A1ED-60ECE43B51D2}" dt="2022-02-28T18:07:22.240" v="1843" actId="700"/>
          <ac:spMkLst>
            <pc:docMk/>
            <pc:sldMk cId="4051225674" sldId="319"/>
            <ac:spMk id="2" creationId="{73A473B4-0483-4689-A50F-12A34E59EA1B}"/>
          </ac:spMkLst>
        </pc:spChg>
        <pc:spChg chg="del mod ord">
          <ac:chgData name="Julio César Caro Cota" userId="3cd36ff71ab27381" providerId="LiveId" clId="{5DDD3B1B-7CBB-4C5E-A1ED-60ECE43B51D2}" dt="2022-02-28T18:07:16.892" v="1842" actId="700"/>
          <ac:spMkLst>
            <pc:docMk/>
            <pc:sldMk cId="4051225674" sldId="319"/>
            <ac:spMk id="3" creationId="{DC16637C-76C3-4939-B19A-4DB059EB4132}"/>
          </ac:spMkLst>
        </pc:spChg>
        <pc:spChg chg="mod ord">
          <ac:chgData name="Julio César Caro Cota" userId="3cd36ff71ab27381" providerId="LiveId" clId="{5DDD3B1B-7CBB-4C5E-A1ED-60ECE43B51D2}" dt="2022-02-28T18:07:22.240" v="1843" actId="700"/>
          <ac:spMkLst>
            <pc:docMk/>
            <pc:sldMk cId="4051225674" sldId="319"/>
            <ac:spMk id="4" creationId="{AF8BD8A2-FC6A-49F1-B2B2-D3BDB9B37A47}"/>
          </ac:spMkLst>
        </pc:spChg>
        <pc:spChg chg="add del mod ord">
          <ac:chgData name="Julio César Caro Cota" userId="3cd36ff71ab27381" providerId="LiveId" clId="{5DDD3B1B-7CBB-4C5E-A1ED-60ECE43B51D2}" dt="2022-02-28T18:07:22.240" v="1843" actId="700"/>
          <ac:spMkLst>
            <pc:docMk/>
            <pc:sldMk cId="4051225674" sldId="319"/>
            <ac:spMk id="5" creationId="{863A5B17-A0FC-4ADE-97FF-745B1ACD25DF}"/>
          </ac:spMkLst>
        </pc:spChg>
        <pc:spChg chg="add del mod ord">
          <ac:chgData name="Julio César Caro Cota" userId="3cd36ff71ab27381" providerId="LiveId" clId="{5DDD3B1B-7CBB-4C5E-A1ED-60ECE43B51D2}" dt="2022-02-28T18:08:32.909" v="1901" actId="478"/>
          <ac:spMkLst>
            <pc:docMk/>
            <pc:sldMk cId="4051225674" sldId="319"/>
            <ac:spMk id="6" creationId="{A16169C6-E575-4D37-A48B-86BA93807BCE}"/>
          </ac:spMkLst>
        </pc:spChg>
        <pc:spChg chg="add del">
          <ac:chgData name="Julio César Caro Cota" userId="3cd36ff71ab27381" providerId="LiveId" clId="{5DDD3B1B-7CBB-4C5E-A1ED-60ECE43B51D2}" dt="2022-02-28T18:08:43.872" v="1903" actId="478"/>
          <ac:spMkLst>
            <pc:docMk/>
            <pc:sldMk cId="4051225674" sldId="319"/>
            <ac:spMk id="8" creationId="{7CA679FD-7C73-4F66-866F-EA96EDE19FF8}"/>
          </ac:spMkLst>
        </pc:spChg>
        <pc:spChg chg="add mod">
          <ac:chgData name="Julio César Caro Cota" userId="3cd36ff71ab27381" providerId="LiveId" clId="{5DDD3B1B-7CBB-4C5E-A1ED-60ECE43B51D2}" dt="2022-02-28T18:23:29.767" v="2276" actId="20577"/>
          <ac:spMkLst>
            <pc:docMk/>
            <pc:sldMk cId="4051225674" sldId="319"/>
            <ac:spMk id="10" creationId="{EC46F904-5ED3-4A3C-845E-F732D024F964}"/>
          </ac:spMkLst>
        </pc:spChg>
        <pc:graphicFrameChg chg="add mod modGraphic">
          <ac:chgData name="Julio César Caro Cota" userId="3cd36ff71ab27381" providerId="LiveId" clId="{5DDD3B1B-7CBB-4C5E-A1ED-60ECE43B51D2}" dt="2022-02-28T18:22:56.710" v="2200" actId="20577"/>
          <ac:graphicFrameMkLst>
            <pc:docMk/>
            <pc:sldMk cId="4051225674" sldId="319"/>
            <ac:graphicFrameMk id="9" creationId="{46551816-C2AB-4B83-B65B-033CB108D3EE}"/>
          </ac:graphicFrameMkLst>
        </pc:graphicFrameChg>
      </pc:sldChg>
      <pc:sldChg chg="addSp delSp modSp new mod modClrScheme chgLayout">
        <pc:chgData name="Julio César Caro Cota" userId="3cd36ff71ab27381" providerId="LiveId" clId="{5DDD3B1B-7CBB-4C5E-A1ED-60ECE43B51D2}" dt="2022-02-28T20:25:33.745" v="3819" actId="115"/>
        <pc:sldMkLst>
          <pc:docMk/>
          <pc:sldMk cId="62131757" sldId="320"/>
        </pc:sldMkLst>
        <pc:spChg chg="del mod ord">
          <ac:chgData name="Julio César Caro Cota" userId="3cd36ff71ab27381" providerId="LiveId" clId="{5DDD3B1B-7CBB-4C5E-A1ED-60ECE43B51D2}" dt="2022-02-28T20:04:59.763" v="2278" actId="700"/>
          <ac:spMkLst>
            <pc:docMk/>
            <pc:sldMk cId="62131757" sldId="320"/>
            <ac:spMk id="2" creationId="{9AB9F982-7820-4B02-BC32-BDC95EEB94B3}"/>
          </ac:spMkLst>
        </pc:spChg>
        <pc:spChg chg="del mod ord">
          <ac:chgData name="Julio César Caro Cota" userId="3cd36ff71ab27381" providerId="LiveId" clId="{5DDD3B1B-7CBB-4C5E-A1ED-60ECE43B51D2}" dt="2022-02-28T20:04:59.763" v="2278" actId="700"/>
          <ac:spMkLst>
            <pc:docMk/>
            <pc:sldMk cId="62131757" sldId="320"/>
            <ac:spMk id="3" creationId="{9E0115F3-276A-48D5-8EC9-E3F806B44C54}"/>
          </ac:spMkLst>
        </pc:spChg>
        <pc:spChg chg="mod ord">
          <ac:chgData name="Julio César Caro Cota" userId="3cd36ff71ab27381" providerId="LiveId" clId="{5DDD3B1B-7CBB-4C5E-A1ED-60ECE43B51D2}" dt="2022-02-28T20:04:59.763" v="2278" actId="700"/>
          <ac:spMkLst>
            <pc:docMk/>
            <pc:sldMk cId="62131757" sldId="320"/>
            <ac:spMk id="4" creationId="{4E0CE4E4-C25E-40C1-8703-44A401FEF5DA}"/>
          </ac:spMkLst>
        </pc:spChg>
        <pc:spChg chg="add mod ord">
          <ac:chgData name="Julio César Caro Cota" userId="3cd36ff71ab27381" providerId="LiveId" clId="{5DDD3B1B-7CBB-4C5E-A1ED-60ECE43B51D2}" dt="2022-02-28T20:25:33.745" v="3819" actId="115"/>
          <ac:spMkLst>
            <pc:docMk/>
            <pc:sldMk cId="62131757" sldId="320"/>
            <ac:spMk id="5" creationId="{A63A0F41-53DD-4B20-85A7-0DDF6EC319A3}"/>
          </ac:spMkLst>
        </pc:spChg>
        <pc:spChg chg="add del mod ord">
          <ac:chgData name="Julio César Caro Cota" userId="3cd36ff71ab27381" providerId="LiveId" clId="{5DDD3B1B-7CBB-4C5E-A1ED-60ECE43B51D2}" dt="2022-02-28T20:05:51.379" v="2307" actId="478"/>
          <ac:spMkLst>
            <pc:docMk/>
            <pc:sldMk cId="62131757" sldId="320"/>
            <ac:spMk id="6" creationId="{6F4E61EF-BD1A-49BE-9E9E-C5E47F05AD28}"/>
          </ac:spMkLst>
        </pc:spChg>
        <pc:spChg chg="add del mod">
          <ac:chgData name="Julio César Caro Cota" userId="3cd36ff71ab27381" providerId="LiveId" clId="{5DDD3B1B-7CBB-4C5E-A1ED-60ECE43B51D2}" dt="2022-02-28T20:05:53.786" v="2308" actId="478"/>
          <ac:spMkLst>
            <pc:docMk/>
            <pc:sldMk cId="62131757" sldId="320"/>
            <ac:spMk id="8" creationId="{87A260E0-A7E6-4488-B7DE-4D3F96D5C169}"/>
          </ac:spMkLst>
        </pc:spChg>
        <pc:graphicFrameChg chg="add mod modGraphic">
          <ac:chgData name="Julio César Caro Cota" userId="3cd36ff71ab27381" providerId="LiveId" clId="{5DDD3B1B-7CBB-4C5E-A1ED-60ECE43B51D2}" dt="2022-02-28T20:24:21.001" v="3798"/>
          <ac:graphicFrameMkLst>
            <pc:docMk/>
            <pc:sldMk cId="62131757" sldId="320"/>
            <ac:graphicFrameMk id="9" creationId="{BC373334-F27C-4448-964A-D7333CD1DE43}"/>
          </ac:graphicFrameMkLst>
        </pc:graphicFrameChg>
        <pc:picChg chg="add mod">
          <ac:chgData name="Julio César Caro Cota" userId="3cd36ff71ab27381" providerId="LiveId" clId="{5DDD3B1B-7CBB-4C5E-A1ED-60ECE43B51D2}" dt="2022-02-28T20:25:21.242" v="3807" actId="14100"/>
          <ac:picMkLst>
            <pc:docMk/>
            <pc:sldMk cId="62131757" sldId="320"/>
            <ac:picMk id="11" creationId="{F534A0F3-AB52-4392-8FEA-9DC3B59EAD10}"/>
          </ac:picMkLst>
        </pc:picChg>
        <pc:picChg chg="add mod">
          <ac:chgData name="Julio César Caro Cota" userId="3cd36ff71ab27381" providerId="LiveId" clId="{5DDD3B1B-7CBB-4C5E-A1ED-60ECE43B51D2}" dt="2022-02-28T20:23:24.213" v="3796" actId="14100"/>
          <ac:picMkLst>
            <pc:docMk/>
            <pc:sldMk cId="62131757" sldId="320"/>
            <ac:picMk id="13" creationId="{1488D6C1-B297-432C-A0DE-9712012EDCBD}"/>
          </ac:picMkLst>
        </pc:picChg>
        <pc:picChg chg="add mod">
          <ac:chgData name="Julio César Caro Cota" userId="3cd36ff71ab27381" providerId="LiveId" clId="{5DDD3B1B-7CBB-4C5E-A1ED-60ECE43B51D2}" dt="2022-02-28T20:24:42.433" v="3806" actId="14100"/>
          <ac:picMkLst>
            <pc:docMk/>
            <pc:sldMk cId="62131757" sldId="320"/>
            <ac:picMk id="15" creationId="{49E5646E-0E74-4D6C-B3D4-EE7AC974BD04}"/>
          </ac:picMkLst>
        </pc:picChg>
      </pc:sldChg>
      <pc:sldChg chg="addSp delSp modSp new mod modClrScheme chgLayout">
        <pc:chgData name="Julio César Caro Cota" userId="3cd36ff71ab27381" providerId="LiveId" clId="{5DDD3B1B-7CBB-4C5E-A1ED-60ECE43B51D2}" dt="2022-02-28T21:47:46.991" v="3924" actId="1037"/>
        <pc:sldMkLst>
          <pc:docMk/>
          <pc:sldMk cId="1927574515" sldId="321"/>
        </pc:sldMkLst>
        <pc:spChg chg="mod ord">
          <ac:chgData name="Julio César Caro Cota" userId="3cd36ff71ab27381" providerId="LiveId" clId="{5DDD3B1B-7CBB-4C5E-A1ED-60ECE43B51D2}" dt="2022-02-28T20:18:53.956" v="3590" actId="700"/>
          <ac:spMkLst>
            <pc:docMk/>
            <pc:sldMk cId="1927574515" sldId="321"/>
            <ac:spMk id="2" creationId="{142AF3C1-77FF-4F5D-B23D-96AFF1E553B7}"/>
          </ac:spMkLst>
        </pc:spChg>
        <pc:spChg chg="add del mod">
          <ac:chgData name="Julio César Caro Cota" userId="3cd36ff71ab27381" providerId="LiveId" clId="{5DDD3B1B-7CBB-4C5E-A1ED-60ECE43B51D2}" dt="2022-02-28T20:11:24.337" v="2719" actId="1032"/>
          <ac:spMkLst>
            <pc:docMk/>
            <pc:sldMk cId="1927574515" sldId="321"/>
            <ac:spMk id="3" creationId="{D3209F2E-0FC4-4D3B-A71C-240399F33573}"/>
          </ac:spMkLst>
        </pc:spChg>
        <pc:graphicFrameChg chg="add mod ord modGraphic">
          <ac:chgData name="Julio César Caro Cota" userId="3cd36ff71ab27381" providerId="LiveId" clId="{5DDD3B1B-7CBB-4C5E-A1ED-60ECE43B51D2}" dt="2022-02-28T21:44:48.543" v="3895" actId="14100"/>
          <ac:graphicFrameMkLst>
            <pc:docMk/>
            <pc:sldMk cId="1927574515" sldId="321"/>
            <ac:graphicFrameMk id="4" creationId="{9ED895BA-9CCD-4068-82BA-814509089C62}"/>
          </ac:graphicFrameMkLst>
        </pc:graphicFrameChg>
        <pc:picChg chg="add mod">
          <ac:chgData name="Julio César Caro Cota" userId="3cd36ff71ab27381" providerId="LiveId" clId="{5DDD3B1B-7CBB-4C5E-A1ED-60ECE43B51D2}" dt="2022-02-28T21:47:46.991" v="3924" actId="1037"/>
          <ac:picMkLst>
            <pc:docMk/>
            <pc:sldMk cId="1927574515" sldId="321"/>
            <ac:picMk id="6" creationId="{77DB3488-6E27-4E4F-8153-38F004ACF0C7}"/>
          </ac:picMkLst>
        </pc:picChg>
        <pc:picChg chg="add del mod modCrop">
          <ac:chgData name="Julio César Caro Cota" userId="3cd36ff71ab27381" providerId="LiveId" clId="{5DDD3B1B-7CBB-4C5E-A1ED-60ECE43B51D2}" dt="2022-02-28T21:47:39.655" v="3919" actId="478"/>
          <ac:picMkLst>
            <pc:docMk/>
            <pc:sldMk cId="1927574515" sldId="321"/>
            <ac:picMk id="8" creationId="{BC056CBF-0579-405D-A447-175CA39F62FC}"/>
          </ac:picMkLst>
        </pc:picChg>
      </pc:sldChg>
      <pc:sldChg chg="addSp modSp add mod">
        <pc:chgData name="Julio César Caro Cota" userId="3cd36ff71ab27381" providerId="LiveId" clId="{5DDD3B1B-7CBB-4C5E-A1ED-60ECE43B51D2}" dt="2022-02-28T21:53:24.349" v="4001" actId="12100"/>
        <pc:sldMkLst>
          <pc:docMk/>
          <pc:sldMk cId="80096714" sldId="322"/>
        </pc:sldMkLst>
        <pc:graphicFrameChg chg="mod">
          <ac:chgData name="Julio César Caro Cota" userId="3cd36ff71ab27381" providerId="LiveId" clId="{5DDD3B1B-7CBB-4C5E-A1ED-60ECE43B51D2}" dt="2022-02-28T21:53:24.349" v="4001" actId="12100"/>
          <ac:graphicFrameMkLst>
            <pc:docMk/>
            <pc:sldMk cId="80096714" sldId="322"/>
            <ac:graphicFrameMk id="4" creationId="{9ED895BA-9CCD-4068-82BA-814509089C62}"/>
          </ac:graphicFrameMkLst>
        </pc:graphicFrameChg>
        <pc:picChg chg="add mod">
          <ac:chgData name="Julio César Caro Cota" userId="3cd36ff71ab27381" providerId="LiveId" clId="{5DDD3B1B-7CBB-4C5E-A1ED-60ECE43B51D2}" dt="2022-02-28T21:49:18.186" v="3938" actId="1076"/>
          <ac:picMkLst>
            <pc:docMk/>
            <pc:sldMk cId="80096714" sldId="322"/>
            <ac:picMk id="5" creationId="{0A32EA37-8470-4EEF-BCFF-0B97694170F4}"/>
          </ac:picMkLst>
        </pc:picChg>
      </pc:sldChg>
      <pc:sldChg chg="addSp delSp modSp add mod">
        <pc:chgData name="Julio César Caro Cota" userId="3cd36ff71ab27381" providerId="LiveId" clId="{5DDD3B1B-7CBB-4C5E-A1ED-60ECE43B51D2}" dt="2022-02-28T21:53:41.744" v="4003" actId="12100"/>
        <pc:sldMkLst>
          <pc:docMk/>
          <pc:sldMk cId="1000006983" sldId="323"/>
        </pc:sldMkLst>
        <pc:spChg chg="add mod">
          <ac:chgData name="Julio César Caro Cota" userId="3cd36ff71ab27381" providerId="LiveId" clId="{5DDD3B1B-7CBB-4C5E-A1ED-60ECE43B51D2}" dt="2022-02-28T21:52:54.990" v="4000" actId="20577"/>
          <ac:spMkLst>
            <pc:docMk/>
            <pc:sldMk cId="1000006983" sldId="323"/>
            <ac:spMk id="8" creationId="{AD24C244-08E6-41D1-83EA-A72ACD409CF3}"/>
          </ac:spMkLst>
        </pc:spChg>
        <pc:graphicFrameChg chg="mod">
          <ac:chgData name="Julio César Caro Cota" userId="3cd36ff71ab27381" providerId="LiveId" clId="{5DDD3B1B-7CBB-4C5E-A1ED-60ECE43B51D2}" dt="2022-02-28T21:53:41.744" v="4003" actId="12100"/>
          <ac:graphicFrameMkLst>
            <pc:docMk/>
            <pc:sldMk cId="1000006983" sldId="323"/>
            <ac:graphicFrameMk id="4" creationId="{9ED895BA-9CCD-4068-82BA-814509089C62}"/>
          </ac:graphicFrameMkLst>
        </pc:graphicFrameChg>
        <pc:picChg chg="add del mod">
          <ac:chgData name="Julio César Caro Cota" userId="3cd36ff71ab27381" providerId="LiveId" clId="{5DDD3B1B-7CBB-4C5E-A1ED-60ECE43B51D2}" dt="2022-02-28T21:51:16.973" v="3950" actId="478"/>
          <ac:picMkLst>
            <pc:docMk/>
            <pc:sldMk cId="1000006983" sldId="323"/>
            <ac:picMk id="5" creationId="{822C752A-2AFF-4CEA-8F56-E625D4A68B0B}"/>
          </ac:picMkLst>
        </pc:picChg>
        <pc:picChg chg="add mod">
          <ac:chgData name="Julio César Caro Cota" userId="3cd36ff71ab27381" providerId="LiveId" clId="{5DDD3B1B-7CBB-4C5E-A1ED-60ECE43B51D2}" dt="2022-02-28T21:51:26.086" v="3956" actId="14100"/>
          <ac:picMkLst>
            <pc:docMk/>
            <pc:sldMk cId="1000006983" sldId="323"/>
            <ac:picMk id="7" creationId="{922A566E-1A7E-4973-ADBF-3438FDF5D8A1}"/>
          </ac:picMkLst>
        </pc:picChg>
      </pc:sldChg>
    </pc:docChg>
  </pc:docChgLst>
  <pc:docChgLst>
    <pc:chgData name="Julio César Caro Cota" userId="3cd36ff71ab27381" providerId="LiveId" clId="{59BAA94B-3E23-4825-94EA-DB2295EFC081}"/>
    <pc:docChg chg="undo redo custSel addSld modSld modMainMaster">
      <pc:chgData name="Julio César Caro Cota" userId="3cd36ff71ab27381" providerId="LiveId" clId="{59BAA94B-3E23-4825-94EA-DB2295EFC081}" dt="2022-06-13T22:10:36.460" v="352" actId="20577"/>
      <pc:docMkLst>
        <pc:docMk/>
      </pc:docMkLst>
      <pc:sldChg chg="modSp mod">
        <pc:chgData name="Julio César Caro Cota" userId="3cd36ff71ab27381" providerId="LiveId" clId="{59BAA94B-3E23-4825-94EA-DB2295EFC081}" dt="2022-06-13T18:18:17.681" v="226" actId="20577"/>
        <pc:sldMkLst>
          <pc:docMk/>
          <pc:sldMk cId="512135563" sldId="262"/>
        </pc:sldMkLst>
        <pc:spChg chg="mod">
          <ac:chgData name="Julio César Caro Cota" userId="3cd36ff71ab27381" providerId="LiveId" clId="{59BAA94B-3E23-4825-94EA-DB2295EFC081}" dt="2022-06-13T18:18:17.681" v="226" actId="20577"/>
          <ac:spMkLst>
            <pc:docMk/>
            <pc:sldMk cId="512135563" sldId="262"/>
            <ac:spMk id="39" creationId="{B1AC2215-066C-44F9-9D12-BEDA0634F8EB}"/>
          </ac:spMkLst>
        </pc:spChg>
      </pc:sldChg>
      <pc:sldChg chg="modSp">
        <pc:chgData name="Julio César Caro Cota" userId="3cd36ff71ab27381" providerId="LiveId" clId="{59BAA94B-3E23-4825-94EA-DB2295EFC081}" dt="2022-06-13T18:27:54.349" v="227"/>
        <pc:sldMkLst>
          <pc:docMk/>
          <pc:sldMk cId="3230615113" sldId="310"/>
        </pc:sldMkLst>
        <pc:graphicFrameChg chg="mod">
          <ac:chgData name="Julio César Caro Cota" userId="3cd36ff71ab27381" providerId="LiveId" clId="{59BAA94B-3E23-4825-94EA-DB2295EFC081}" dt="2022-06-13T18:27:54.349" v="227"/>
          <ac:graphicFrameMkLst>
            <pc:docMk/>
            <pc:sldMk cId="3230615113" sldId="310"/>
            <ac:graphicFrameMk id="9" creationId="{7AEBF464-04E9-4DF3-B27D-9BD0DAEEC4F9}"/>
          </ac:graphicFrameMkLst>
        </pc:graphicFrameChg>
      </pc:sldChg>
      <pc:sldChg chg="modSp mod">
        <pc:chgData name="Julio César Caro Cota" userId="3cd36ff71ab27381" providerId="LiveId" clId="{59BAA94B-3E23-4825-94EA-DB2295EFC081}" dt="2022-06-13T22:10:36.460" v="352" actId="20577"/>
        <pc:sldMkLst>
          <pc:docMk/>
          <pc:sldMk cId="4051225674" sldId="319"/>
        </pc:sldMkLst>
        <pc:graphicFrameChg chg="modGraphic">
          <ac:chgData name="Julio César Caro Cota" userId="3cd36ff71ab27381" providerId="LiveId" clId="{59BAA94B-3E23-4825-94EA-DB2295EFC081}" dt="2022-06-13T22:10:36.460" v="352" actId="20577"/>
          <ac:graphicFrameMkLst>
            <pc:docMk/>
            <pc:sldMk cId="4051225674" sldId="319"/>
            <ac:graphicFrameMk id="9" creationId="{46551816-C2AB-4B83-B65B-033CB108D3EE}"/>
          </ac:graphicFrameMkLst>
        </pc:graphicFrameChg>
      </pc:sldChg>
      <pc:sldChg chg="addSp delSp modSp new mod">
        <pc:chgData name="Julio César Caro Cota" userId="3cd36ff71ab27381" providerId="LiveId" clId="{59BAA94B-3E23-4825-94EA-DB2295EFC081}" dt="2022-06-13T22:09:21.645" v="348" actId="1076"/>
        <pc:sldMkLst>
          <pc:docMk/>
          <pc:sldMk cId="3099949835" sldId="324"/>
        </pc:sldMkLst>
        <pc:spChg chg="mod">
          <ac:chgData name="Julio César Caro Cota" userId="3cd36ff71ab27381" providerId="LiveId" clId="{59BAA94B-3E23-4825-94EA-DB2295EFC081}" dt="2022-06-13T22:08:24.745" v="334" actId="20577"/>
          <ac:spMkLst>
            <pc:docMk/>
            <pc:sldMk cId="3099949835" sldId="324"/>
            <ac:spMk id="2" creationId="{C1F9E26C-F867-19E2-6CE3-9593EFEE88C1}"/>
          </ac:spMkLst>
        </pc:spChg>
        <pc:spChg chg="del">
          <ac:chgData name="Julio César Caro Cota" userId="3cd36ff71ab27381" providerId="LiveId" clId="{59BAA94B-3E23-4825-94EA-DB2295EFC081}" dt="2022-06-13T22:08:34.479" v="335"/>
          <ac:spMkLst>
            <pc:docMk/>
            <pc:sldMk cId="3099949835" sldId="324"/>
            <ac:spMk id="3" creationId="{913C5510-534C-B9E1-B2B2-A4E5FB978C6E}"/>
          </ac:spMkLst>
        </pc:spChg>
        <pc:picChg chg="add mod modCrop">
          <ac:chgData name="Julio César Caro Cota" userId="3cd36ff71ab27381" providerId="LiveId" clId="{59BAA94B-3E23-4825-94EA-DB2295EFC081}" dt="2022-06-13T22:09:21.645" v="348" actId="1076"/>
          <ac:picMkLst>
            <pc:docMk/>
            <pc:sldMk cId="3099949835" sldId="324"/>
            <ac:picMk id="5" creationId="{0597B0B8-DB92-9017-A64D-EC32DBECCCD2}"/>
          </ac:picMkLst>
        </pc:picChg>
      </pc:sldChg>
      <pc:sldMasterChg chg="modSldLayout">
        <pc:chgData name="Julio César Caro Cota" userId="3cd36ff71ab27381" providerId="LiveId" clId="{59BAA94B-3E23-4825-94EA-DB2295EFC081}" dt="2022-06-13T18:15:01.889" v="26"/>
        <pc:sldMasterMkLst>
          <pc:docMk/>
          <pc:sldMasterMk cId="1001498808" sldId="2147483648"/>
        </pc:sldMasterMkLst>
        <pc:sldLayoutChg chg="modSp mod">
          <pc:chgData name="Julio César Caro Cota" userId="3cd36ff71ab27381" providerId="LiveId" clId="{59BAA94B-3E23-4825-94EA-DB2295EFC081}" dt="2022-06-13T18:13:18.288" v="10"/>
          <pc:sldLayoutMkLst>
            <pc:docMk/>
            <pc:sldMasterMk cId="1001498808" sldId="2147483648"/>
            <pc:sldLayoutMk cId="1231946395" sldId="2147483650"/>
          </pc:sldLayoutMkLst>
          <pc:spChg chg="mod">
            <ac:chgData name="Julio César Caro Cota" userId="3cd36ff71ab27381" providerId="LiveId" clId="{59BAA94B-3E23-4825-94EA-DB2295EFC081}" dt="2022-06-13T18:13:18.288" v="10"/>
            <ac:spMkLst>
              <pc:docMk/>
              <pc:sldMasterMk cId="1001498808" sldId="2147483648"/>
              <pc:sldLayoutMk cId="1231946395" sldId="2147483650"/>
              <ac:spMk id="10" creationId="{E3EEBED8-F658-4F0C-BB9B-38DD00026217}"/>
            </ac:spMkLst>
          </pc:spChg>
        </pc:sldLayoutChg>
        <pc:sldLayoutChg chg="modSp mod">
          <pc:chgData name="Julio César Caro Cota" userId="3cd36ff71ab27381" providerId="LiveId" clId="{59BAA94B-3E23-4825-94EA-DB2295EFC081}" dt="2022-06-13T18:15:01.889" v="26"/>
          <pc:sldLayoutMkLst>
            <pc:docMk/>
            <pc:sldMasterMk cId="1001498808" sldId="2147483648"/>
            <pc:sldLayoutMk cId="466150774" sldId="2147483651"/>
          </pc:sldLayoutMkLst>
          <pc:spChg chg="mod">
            <ac:chgData name="Julio César Caro Cota" userId="3cd36ff71ab27381" providerId="LiveId" clId="{59BAA94B-3E23-4825-94EA-DB2295EFC081}" dt="2022-06-13T18:15:01.889" v="26"/>
            <ac:spMkLst>
              <pc:docMk/>
              <pc:sldMasterMk cId="1001498808" sldId="2147483648"/>
              <pc:sldLayoutMk cId="466150774" sldId="2147483651"/>
              <ac:spMk id="11" creationId="{FD98FE26-2A04-4CE3-9EFF-4DFE79EA1D08}"/>
            </ac:spMkLst>
          </pc:spChg>
        </pc:sldLayoutChg>
        <pc:sldLayoutChg chg="modSp mod">
          <pc:chgData name="Julio César Caro Cota" userId="3cd36ff71ab27381" providerId="LiveId" clId="{59BAA94B-3E23-4825-94EA-DB2295EFC081}" dt="2022-06-13T18:12:24.249" v="6" actId="20577"/>
          <pc:sldLayoutMkLst>
            <pc:docMk/>
            <pc:sldMasterMk cId="1001498808" sldId="2147483648"/>
            <pc:sldLayoutMk cId="2395318954" sldId="2147483660"/>
          </pc:sldLayoutMkLst>
          <pc:spChg chg="mod">
            <ac:chgData name="Julio César Caro Cota" userId="3cd36ff71ab27381" providerId="LiveId" clId="{59BAA94B-3E23-4825-94EA-DB2295EFC081}" dt="2022-06-13T18:12:24.249" v="6" actId="20577"/>
            <ac:spMkLst>
              <pc:docMk/>
              <pc:sldMasterMk cId="1001498808" sldId="2147483648"/>
              <pc:sldLayoutMk cId="2395318954" sldId="2147483660"/>
              <ac:spMk id="19" creationId="{BD6B2026-BC2D-4A82-AD61-0291BF626748}"/>
            </ac:spMkLst>
          </pc:spChg>
        </pc:sldLayoutChg>
        <pc:sldLayoutChg chg="modSp mod">
          <pc:chgData name="Julio César Caro Cota" userId="3cd36ff71ab27381" providerId="LiveId" clId="{59BAA94B-3E23-4825-94EA-DB2295EFC081}" dt="2022-06-13T18:14:31.989" v="15"/>
          <pc:sldLayoutMkLst>
            <pc:docMk/>
            <pc:sldMasterMk cId="1001498808" sldId="2147483648"/>
            <pc:sldLayoutMk cId="3533691963" sldId="2147483661"/>
          </pc:sldLayoutMkLst>
          <pc:spChg chg="mod">
            <ac:chgData name="Julio César Caro Cota" userId="3cd36ff71ab27381" providerId="LiveId" clId="{59BAA94B-3E23-4825-94EA-DB2295EFC081}" dt="2022-06-13T18:14:31.989" v="15"/>
            <ac:spMkLst>
              <pc:docMk/>
              <pc:sldMasterMk cId="1001498808" sldId="2147483648"/>
              <pc:sldLayoutMk cId="3533691963" sldId="2147483661"/>
              <ac:spMk id="10" creationId="{E3EEBED8-F658-4F0C-BB9B-38DD00026217}"/>
            </ac:spMkLst>
          </pc:spChg>
        </pc:sldLayoutChg>
        <pc:sldLayoutChg chg="modSp mod">
          <pc:chgData name="Julio César Caro Cota" userId="3cd36ff71ab27381" providerId="LiveId" clId="{59BAA94B-3E23-4825-94EA-DB2295EFC081}" dt="2022-06-13T18:14:42.073" v="18"/>
          <pc:sldLayoutMkLst>
            <pc:docMk/>
            <pc:sldMasterMk cId="1001498808" sldId="2147483648"/>
            <pc:sldLayoutMk cId="1868715929" sldId="2147483662"/>
          </pc:sldLayoutMkLst>
          <pc:spChg chg="mod">
            <ac:chgData name="Julio César Caro Cota" userId="3cd36ff71ab27381" providerId="LiveId" clId="{59BAA94B-3E23-4825-94EA-DB2295EFC081}" dt="2022-06-13T18:14:42.073" v="18"/>
            <ac:spMkLst>
              <pc:docMk/>
              <pc:sldMasterMk cId="1001498808" sldId="2147483648"/>
              <pc:sldLayoutMk cId="1868715929" sldId="2147483662"/>
              <ac:spMk id="10" creationId="{E3EEBED8-F658-4F0C-BB9B-38DD00026217}"/>
            </ac:spMkLst>
          </pc:spChg>
        </pc:sldLayoutChg>
        <pc:sldLayoutChg chg="modSp mod">
          <pc:chgData name="Julio César Caro Cota" userId="3cd36ff71ab27381" providerId="LiveId" clId="{59BAA94B-3E23-4825-94EA-DB2295EFC081}" dt="2022-06-13T18:14:52.153" v="21"/>
          <pc:sldLayoutMkLst>
            <pc:docMk/>
            <pc:sldMasterMk cId="1001498808" sldId="2147483648"/>
            <pc:sldLayoutMk cId="3041403458" sldId="2147483663"/>
          </pc:sldLayoutMkLst>
          <pc:spChg chg="mod">
            <ac:chgData name="Julio César Caro Cota" userId="3cd36ff71ab27381" providerId="LiveId" clId="{59BAA94B-3E23-4825-94EA-DB2295EFC081}" dt="2022-06-13T18:14:52.153" v="21"/>
            <ac:spMkLst>
              <pc:docMk/>
              <pc:sldMasterMk cId="1001498808" sldId="2147483648"/>
              <pc:sldLayoutMk cId="3041403458" sldId="2147483663"/>
              <ac:spMk id="10" creationId="{E3EEBED8-F658-4F0C-BB9B-38DD00026217}"/>
            </ac:spMkLst>
          </pc:s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41D41C-65B5-4899-BF37-EAB27BC7CE32}" type="doc">
      <dgm:prSet loTypeId="urn:microsoft.com/office/officeart/2005/8/layout/hProcess11" loCatId="process" qsTypeId="urn:microsoft.com/office/officeart/2005/8/quickstyle/simple1" qsCatId="simple" csTypeId="urn:microsoft.com/office/officeart/2005/8/colors/colorful5" csCatId="colorful" phldr="1"/>
      <dgm:spPr/>
      <dgm:t>
        <a:bodyPr/>
        <a:lstStyle/>
        <a:p>
          <a:endParaRPr lang="en-US"/>
        </a:p>
      </dgm:t>
    </dgm:pt>
    <dgm:pt modelId="{CECD48C7-EBD3-4DC1-A156-54427DE28DFC}">
      <dgm:prSet phldrT="[Texto]"/>
      <dgm:spPr/>
      <dgm:t>
        <a:bodyPr/>
        <a:lstStyle/>
        <a:p>
          <a:r>
            <a:rPr lang="es-MX" dirty="0"/>
            <a:t>1843</a:t>
          </a:r>
          <a:endParaRPr lang="en-US" dirty="0"/>
        </a:p>
      </dgm:t>
    </dgm:pt>
    <dgm:pt modelId="{4736028C-D8DF-4F27-A3F9-AD1E479F2866}" type="parTrans" cxnId="{F3C537DE-EF77-4D8A-9D94-7125573995B7}">
      <dgm:prSet/>
      <dgm:spPr/>
      <dgm:t>
        <a:bodyPr/>
        <a:lstStyle/>
        <a:p>
          <a:endParaRPr lang="en-US"/>
        </a:p>
      </dgm:t>
    </dgm:pt>
    <dgm:pt modelId="{1D54BA06-3E89-475A-8186-7360112797A9}" type="sibTrans" cxnId="{F3C537DE-EF77-4D8A-9D94-7125573995B7}">
      <dgm:prSet/>
      <dgm:spPr/>
      <dgm:t>
        <a:bodyPr/>
        <a:lstStyle/>
        <a:p>
          <a:endParaRPr lang="en-US"/>
        </a:p>
      </dgm:t>
    </dgm:pt>
    <dgm:pt modelId="{ED801CAE-2CBE-42A8-B6B4-3C6CE2678FC1}">
      <dgm:prSet phldrT="[Texto]"/>
      <dgm:spPr/>
      <dgm:t>
        <a:bodyPr/>
        <a:lstStyle/>
        <a:p>
          <a:r>
            <a:rPr lang="es-MX" dirty="0"/>
            <a:t>1944-1945</a:t>
          </a:r>
          <a:endParaRPr lang="en-US" dirty="0"/>
        </a:p>
      </dgm:t>
    </dgm:pt>
    <dgm:pt modelId="{3D965FC3-1DDB-48A9-A307-EF19D5435616}" type="parTrans" cxnId="{509B8748-DAE6-429C-9291-F0D541A807A7}">
      <dgm:prSet/>
      <dgm:spPr/>
      <dgm:t>
        <a:bodyPr/>
        <a:lstStyle/>
        <a:p>
          <a:endParaRPr lang="en-US"/>
        </a:p>
      </dgm:t>
    </dgm:pt>
    <dgm:pt modelId="{E40E0564-9B01-4566-B87F-7FFE36D52EE3}" type="sibTrans" cxnId="{509B8748-DAE6-429C-9291-F0D541A807A7}">
      <dgm:prSet/>
      <dgm:spPr/>
      <dgm:t>
        <a:bodyPr/>
        <a:lstStyle/>
        <a:p>
          <a:endParaRPr lang="en-US"/>
        </a:p>
      </dgm:t>
    </dgm:pt>
    <dgm:pt modelId="{ED15E715-445F-4DBD-94C8-039D8F82377B}">
      <dgm:prSet phldrT="[Texto]"/>
      <dgm:spPr/>
      <dgm:t>
        <a:bodyPr/>
        <a:lstStyle/>
        <a:p>
          <a:r>
            <a:rPr lang="es-MX" dirty="0"/>
            <a:t>1947</a:t>
          </a:r>
          <a:endParaRPr lang="en-US" dirty="0"/>
        </a:p>
      </dgm:t>
    </dgm:pt>
    <dgm:pt modelId="{B50068C9-5007-4220-920D-A5A62C7626E3}" type="parTrans" cxnId="{5EFE237B-7175-4BC7-A726-174A19106511}">
      <dgm:prSet/>
      <dgm:spPr/>
      <dgm:t>
        <a:bodyPr/>
        <a:lstStyle/>
        <a:p>
          <a:endParaRPr lang="en-US"/>
        </a:p>
      </dgm:t>
    </dgm:pt>
    <dgm:pt modelId="{FF3436D9-C391-441E-85C8-ACFE0506E48A}" type="sibTrans" cxnId="{5EFE237B-7175-4BC7-A726-174A19106511}">
      <dgm:prSet/>
      <dgm:spPr/>
      <dgm:t>
        <a:bodyPr/>
        <a:lstStyle/>
        <a:p>
          <a:endParaRPr lang="en-US"/>
        </a:p>
      </dgm:t>
    </dgm:pt>
    <dgm:pt modelId="{9E51926B-3600-4A56-B7DF-5CF1ED2AB980}">
      <dgm:prSet phldrT="[Texto]"/>
      <dgm:spPr/>
      <dgm:t>
        <a:bodyPr/>
        <a:lstStyle/>
        <a:p>
          <a:r>
            <a:rPr lang="es-MX" dirty="0"/>
            <a:t>Shortcode</a:t>
          </a:r>
          <a:endParaRPr lang="en-US" dirty="0"/>
        </a:p>
      </dgm:t>
    </dgm:pt>
    <dgm:pt modelId="{87C3982B-2A08-4D48-B5E0-2EA583E3B9D0}" type="parTrans" cxnId="{C5733E4D-9AE9-4E5B-8FB9-3C8718EB7340}">
      <dgm:prSet/>
      <dgm:spPr/>
      <dgm:t>
        <a:bodyPr/>
        <a:lstStyle/>
        <a:p>
          <a:endParaRPr lang="en-US"/>
        </a:p>
      </dgm:t>
    </dgm:pt>
    <dgm:pt modelId="{984CD3D0-B96F-4519-8F62-7DFFF703357E}" type="sibTrans" cxnId="{C5733E4D-9AE9-4E5B-8FB9-3C8718EB7340}">
      <dgm:prSet/>
      <dgm:spPr/>
      <dgm:t>
        <a:bodyPr/>
        <a:lstStyle/>
        <a:p>
          <a:endParaRPr lang="en-US"/>
        </a:p>
      </dgm:t>
    </dgm:pt>
    <dgm:pt modelId="{80F26EE9-C7DD-4F57-8254-CF889BF8947E}">
      <dgm:prSet phldrT="[Texto]"/>
      <dgm:spPr/>
      <dgm:t>
        <a:bodyPr/>
        <a:lstStyle/>
        <a:p>
          <a:r>
            <a:rPr lang="es-MX" dirty="0"/>
            <a:t>1949</a:t>
          </a:r>
          <a:endParaRPr lang="en-US" dirty="0"/>
        </a:p>
      </dgm:t>
    </dgm:pt>
    <dgm:pt modelId="{34524EA4-552E-49BB-A952-DD16638F7716}" type="parTrans" cxnId="{5CC56EBB-FCD3-4995-BFFF-5A149DA046B6}">
      <dgm:prSet/>
      <dgm:spPr/>
      <dgm:t>
        <a:bodyPr/>
        <a:lstStyle/>
        <a:p>
          <a:endParaRPr lang="en-US"/>
        </a:p>
      </dgm:t>
    </dgm:pt>
    <dgm:pt modelId="{670DD1C3-AA05-4BDA-99A2-BF9614D63EF7}" type="sibTrans" cxnId="{5CC56EBB-FCD3-4995-BFFF-5A149DA046B6}">
      <dgm:prSet/>
      <dgm:spPr/>
      <dgm:t>
        <a:bodyPr/>
        <a:lstStyle/>
        <a:p>
          <a:endParaRPr lang="en-US"/>
        </a:p>
      </dgm:t>
    </dgm:pt>
    <dgm:pt modelId="{95A47D08-8CD6-4EFA-BF6E-4254B14E19D8}">
      <dgm:prSet phldrT="[Texto]"/>
      <dgm:spPr/>
      <dgm:t>
        <a:bodyPr/>
        <a:lstStyle/>
        <a:p>
          <a:r>
            <a:rPr lang="es-MX" dirty="0"/>
            <a:t>Algoritmo máquina de Ada Lovelace</a:t>
          </a:r>
          <a:endParaRPr lang="en-US" dirty="0"/>
        </a:p>
      </dgm:t>
    </dgm:pt>
    <dgm:pt modelId="{7D56A094-8B64-49FE-9720-DC71FC364ED3}" type="parTrans" cxnId="{F20B102F-6F35-4C57-B0A5-B71130C23387}">
      <dgm:prSet/>
      <dgm:spPr/>
      <dgm:t>
        <a:bodyPr/>
        <a:lstStyle/>
        <a:p>
          <a:endParaRPr lang="en-US"/>
        </a:p>
      </dgm:t>
    </dgm:pt>
    <dgm:pt modelId="{C917629F-F4CE-4839-AE64-052821A349A5}" type="sibTrans" cxnId="{F20B102F-6F35-4C57-B0A5-B71130C23387}">
      <dgm:prSet/>
      <dgm:spPr/>
      <dgm:t>
        <a:bodyPr/>
        <a:lstStyle/>
        <a:p>
          <a:endParaRPr lang="en-US"/>
        </a:p>
      </dgm:t>
    </dgm:pt>
    <dgm:pt modelId="{5BD1F945-9D74-4595-A769-E2ABF5B2F7CB}">
      <dgm:prSet phldrT="[Texto]"/>
      <dgm:spPr/>
      <dgm:t>
        <a:bodyPr/>
        <a:lstStyle/>
        <a:p>
          <a:r>
            <a:rPr lang="es-MX" dirty="0"/>
            <a:t>Plankalkül</a:t>
          </a:r>
          <a:endParaRPr lang="en-US" dirty="0"/>
        </a:p>
      </dgm:t>
    </dgm:pt>
    <dgm:pt modelId="{30EDD8CF-75CF-45C2-847A-F70A82605024}" type="parTrans" cxnId="{9CE3999C-CA7D-41D1-8ADB-2EC5A537944B}">
      <dgm:prSet/>
      <dgm:spPr/>
      <dgm:t>
        <a:bodyPr/>
        <a:lstStyle/>
        <a:p>
          <a:endParaRPr lang="en-US"/>
        </a:p>
      </dgm:t>
    </dgm:pt>
    <dgm:pt modelId="{2A279A4F-4F96-4FA4-9CBB-603F5E786080}" type="sibTrans" cxnId="{9CE3999C-CA7D-41D1-8ADB-2EC5A537944B}">
      <dgm:prSet/>
      <dgm:spPr/>
      <dgm:t>
        <a:bodyPr/>
        <a:lstStyle/>
        <a:p>
          <a:endParaRPr lang="en-US"/>
        </a:p>
      </dgm:t>
    </dgm:pt>
    <dgm:pt modelId="{DC097198-BCDC-41C2-AC3C-E21BC3BA984C}">
      <dgm:prSet phldrT="[Texto]"/>
      <dgm:spPr/>
      <dgm:t>
        <a:bodyPr/>
        <a:lstStyle/>
        <a:p>
          <a:r>
            <a:rPr lang="es-MX" dirty="0"/>
            <a:t>Ensamblador</a:t>
          </a:r>
          <a:endParaRPr lang="en-US" dirty="0"/>
        </a:p>
      </dgm:t>
    </dgm:pt>
    <dgm:pt modelId="{3482E26B-0A5F-4EC0-AC52-42CEBB15915E}" type="parTrans" cxnId="{949E60C7-F99A-43F8-BBEC-829B36AC0429}">
      <dgm:prSet/>
      <dgm:spPr/>
      <dgm:t>
        <a:bodyPr/>
        <a:lstStyle/>
        <a:p>
          <a:endParaRPr lang="en-US"/>
        </a:p>
      </dgm:t>
    </dgm:pt>
    <dgm:pt modelId="{6C5BA3AF-7168-4902-9E02-3404B6EB2BC2}" type="sibTrans" cxnId="{949E60C7-F99A-43F8-BBEC-829B36AC0429}">
      <dgm:prSet/>
      <dgm:spPr/>
      <dgm:t>
        <a:bodyPr/>
        <a:lstStyle/>
        <a:p>
          <a:endParaRPr lang="en-US"/>
        </a:p>
      </dgm:t>
    </dgm:pt>
    <dgm:pt modelId="{F51E5B25-3FE7-44FD-9414-192D389A773B}">
      <dgm:prSet phldrT="[Texto]"/>
      <dgm:spPr/>
      <dgm:t>
        <a:bodyPr/>
        <a:lstStyle/>
        <a:p>
          <a:r>
            <a:rPr lang="es-MX" dirty="0"/>
            <a:t>Autocode</a:t>
          </a:r>
          <a:endParaRPr lang="en-US" dirty="0"/>
        </a:p>
      </dgm:t>
    </dgm:pt>
    <dgm:pt modelId="{1F7033E3-13A3-48BD-A8DE-168C2E3E9D65}" type="parTrans" cxnId="{5E425F60-5B95-456A-8D67-C10A99863DA1}">
      <dgm:prSet/>
      <dgm:spPr/>
      <dgm:t>
        <a:bodyPr/>
        <a:lstStyle/>
        <a:p>
          <a:endParaRPr lang="en-US"/>
        </a:p>
      </dgm:t>
    </dgm:pt>
    <dgm:pt modelId="{49E75468-F697-4E2F-BF83-BFCE2A693317}" type="sibTrans" cxnId="{5E425F60-5B95-456A-8D67-C10A99863DA1}">
      <dgm:prSet/>
      <dgm:spPr/>
      <dgm:t>
        <a:bodyPr/>
        <a:lstStyle/>
        <a:p>
          <a:endParaRPr lang="en-US"/>
        </a:p>
      </dgm:t>
    </dgm:pt>
    <dgm:pt modelId="{022A0441-7848-4163-AC38-5146803999DD}">
      <dgm:prSet phldrT="[Texto]"/>
      <dgm:spPr/>
      <dgm:t>
        <a:bodyPr/>
        <a:lstStyle/>
        <a:p>
          <a:r>
            <a:rPr lang="es-MX" dirty="0"/>
            <a:t>1952</a:t>
          </a:r>
          <a:endParaRPr lang="en-US" dirty="0"/>
        </a:p>
      </dgm:t>
    </dgm:pt>
    <dgm:pt modelId="{06098F90-5804-407F-927E-D1923A86F2EB}" type="parTrans" cxnId="{AE31A1E3-8FE7-430F-A159-1972080355FA}">
      <dgm:prSet/>
      <dgm:spPr/>
      <dgm:t>
        <a:bodyPr/>
        <a:lstStyle/>
        <a:p>
          <a:endParaRPr lang="en-US"/>
        </a:p>
      </dgm:t>
    </dgm:pt>
    <dgm:pt modelId="{C964845F-9BCE-44B1-A0A3-CC4CE542A36D}" type="sibTrans" cxnId="{AE31A1E3-8FE7-430F-A159-1972080355FA}">
      <dgm:prSet/>
      <dgm:spPr/>
      <dgm:t>
        <a:bodyPr/>
        <a:lstStyle/>
        <a:p>
          <a:endParaRPr lang="en-US"/>
        </a:p>
      </dgm:t>
    </dgm:pt>
    <dgm:pt modelId="{4117B0E5-9A07-4308-AC8F-D0E508E916D7}">
      <dgm:prSet phldrT="[Texto]"/>
      <dgm:spPr/>
      <dgm:t>
        <a:bodyPr/>
        <a:lstStyle/>
        <a:p>
          <a:r>
            <a:rPr lang="es-MX" dirty="0"/>
            <a:t>Fortran</a:t>
          </a:r>
          <a:endParaRPr lang="en-US" dirty="0"/>
        </a:p>
      </dgm:t>
    </dgm:pt>
    <dgm:pt modelId="{B4946292-3484-412A-BA1F-B16FF1C9548C}" type="parTrans" cxnId="{C281CAD4-E34E-4742-8C1E-A4B6F0FAECB8}">
      <dgm:prSet/>
      <dgm:spPr/>
      <dgm:t>
        <a:bodyPr/>
        <a:lstStyle/>
        <a:p>
          <a:endParaRPr lang="en-US"/>
        </a:p>
      </dgm:t>
    </dgm:pt>
    <dgm:pt modelId="{E544EBEF-3E9D-462D-B3EC-C647EB5C889A}" type="sibTrans" cxnId="{C281CAD4-E34E-4742-8C1E-A4B6F0FAECB8}">
      <dgm:prSet/>
      <dgm:spPr/>
      <dgm:t>
        <a:bodyPr/>
        <a:lstStyle/>
        <a:p>
          <a:endParaRPr lang="en-US"/>
        </a:p>
      </dgm:t>
    </dgm:pt>
    <dgm:pt modelId="{0AFF26ED-4D77-461A-841D-C03D8B6D0191}">
      <dgm:prSet phldrT="[Texto]"/>
      <dgm:spPr/>
      <dgm:t>
        <a:bodyPr/>
        <a:lstStyle/>
        <a:p>
          <a:r>
            <a:rPr lang="es-MX" dirty="0"/>
            <a:t>1957</a:t>
          </a:r>
          <a:endParaRPr lang="en-US" dirty="0"/>
        </a:p>
      </dgm:t>
    </dgm:pt>
    <dgm:pt modelId="{DC224A79-488F-4D24-85FB-A0AD871D4F0C}" type="parTrans" cxnId="{8C7BCB84-3204-4F60-935F-D285D6276D41}">
      <dgm:prSet/>
      <dgm:spPr/>
      <dgm:t>
        <a:bodyPr/>
        <a:lstStyle/>
        <a:p>
          <a:endParaRPr lang="en-US"/>
        </a:p>
      </dgm:t>
    </dgm:pt>
    <dgm:pt modelId="{5E31088C-E61D-43EB-85B1-368DBDFA9CEF}" type="sibTrans" cxnId="{8C7BCB84-3204-4F60-935F-D285D6276D41}">
      <dgm:prSet/>
      <dgm:spPr/>
      <dgm:t>
        <a:bodyPr/>
        <a:lstStyle/>
        <a:p>
          <a:endParaRPr lang="en-US"/>
        </a:p>
      </dgm:t>
    </dgm:pt>
    <dgm:pt modelId="{FF723D4F-D31D-40B1-8724-8324935442DA}">
      <dgm:prSet phldrT="[Texto]"/>
      <dgm:spPr/>
      <dgm:t>
        <a:bodyPr/>
        <a:lstStyle/>
        <a:p>
          <a:r>
            <a:rPr lang="es-MX" dirty="0"/>
            <a:t>ALGOL</a:t>
          </a:r>
          <a:endParaRPr lang="en-US" dirty="0"/>
        </a:p>
      </dgm:t>
    </dgm:pt>
    <dgm:pt modelId="{213EDF98-7181-4644-AEAF-AC715137456B}" type="parTrans" cxnId="{ED9783B8-0191-499A-8F11-1FE57C7EBF50}">
      <dgm:prSet/>
      <dgm:spPr/>
      <dgm:t>
        <a:bodyPr/>
        <a:lstStyle/>
        <a:p>
          <a:endParaRPr lang="en-US"/>
        </a:p>
      </dgm:t>
    </dgm:pt>
    <dgm:pt modelId="{0244D390-8D5C-4529-AF4A-B2DDA5BF6573}" type="sibTrans" cxnId="{ED9783B8-0191-499A-8F11-1FE57C7EBF50}">
      <dgm:prSet/>
      <dgm:spPr/>
      <dgm:t>
        <a:bodyPr/>
        <a:lstStyle/>
        <a:p>
          <a:endParaRPr lang="en-US"/>
        </a:p>
      </dgm:t>
    </dgm:pt>
    <dgm:pt modelId="{455A54E5-1110-4E9E-A45A-7D8C3BD73219}">
      <dgm:prSet phldrT="[Texto]"/>
      <dgm:spPr/>
      <dgm:t>
        <a:bodyPr/>
        <a:lstStyle/>
        <a:p>
          <a:r>
            <a:rPr lang="es-MX" dirty="0"/>
            <a:t>1958</a:t>
          </a:r>
          <a:endParaRPr lang="en-US" dirty="0"/>
        </a:p>
      </dgm:t>
    </dgm:pt>
    <dgm:pt modelId="{383C471F-F35F-4471-BCE1-702D7ADD4B48}" type="parTrans" cxnId="{5B06CBE8-E97D-48E3-895A-CC8C6B7436B0}">
      <dgm:prSet/>
      <dgm:spPr/>
      <dgm:t>
        <a:bodyPr/>
        <a:lstStyle/>
        <a:p>
          <a:endParaRPr lang="en-US"/>
        </a:p>
      </dgm:t>
    </dgm:pt>
    <dgm:pt modelId="{4A026FDF-72C5-4F74-915E-0017856E281B}" type="sibTrans" cxnId="{5B06CBE8-E97D-48E3-895A-CC8C6B7436B0}">
      <dgm:prSet/>
      <dgm:spPr/>
      <dgm:t>
        <a:bodyPr/>
        <a:lstStyle/>
        <a:p>
          <a:endParaRPr lang="en-US"/>
        </a:p>
      </dgm:t>
    </dgm:pt>
    <dgm:pt modelId="{1325DA82-1CCB-4DE5-AE9C-C3B6123EC9CB}">
      <dgm:prSet phldrT="[Texto]"/>
      <dgm:spPr/>
      <dgm:t>
        <a:bodyPr/>
        <a:lstStyle/>
        <a:p>
          <a:r>
            <a:rPr lang="es-MX" dirty="0"/>
            <a:t>LISP</a:t>
          </a:r>
          <a:endParaRPr lang="en-US" dirty="0"/>
        </a:p>
      </dgm:t>
    </dgm:pt>
    <dgm:pt modelId="{7E86E2F8-A864-4B8E-B6F7-AC630F30489E}" type="parTrans" cxnId="{BC7B73F5-C6A7-4CDB-B648-8CBE9F5ED58B}">
      <dgm:prSet/>
      <dgm:spPr/>
      <dgm:t>
        <a:bodyPr/>
        <a:lstStyle/>
        <a:p>
          <a:endParaRPr lang="en-US"/>
        </a:p>
      </dgm:t>
    </dgm:pt>
    <dgm:pt modelId="{5D4326A2-7468-4FA2-95A7-C9A8D26E17BA}" type="sibTrans" cxnId="{BC7B73F5-C6A7-4CDB-B648-8CBE9F5ED58B}">
      <dgm:prSet/>
      <dgm:spPr/>
      <dgm:t>
        <a:bodyPr/>
        <a:lstStyle/>
        <a:p>
          <a:endParaRPr lang="en-US"/>
        </a:p>
      </dgm:t>
    </dgm:pt>
    <dgm:pt modelId="{6470F73B-B320-4021-BE8C-B9F4B3D5D7D9}">
      <dgm:prSet phldrT="[Texto]"/>
      <dgm:spPr/>
      <dgm:t>
        <a:bodyPr/>
        <a:lstStyle/>
        <a:p>
          <a:r>
            <a:rPr lang="es-MX" dirty="0"/>
            <a:t>1958</a:t>
          </a:r>
          <a:endParaRPr lang="en-US" dirty="0"/>
        </a:p>
      </dgm:t>
    </dgm:pt>
    <dgm:pt modelId="{51AB25CD-C31D-4912-B2A6-7D25AE693D08}" type="parTrans" cxnId="{B69BBD6B-AB16-45E1-A11D-5695C0B7B766}">
      <dgm:prSet/>
      <dgm:spPr/>
      <dgm:t>
        <a:bodyPr/>
        <a:lstStyle/>
        <a:p>
          <a:endParaRPr lang="en-US"/>
        </a:p>
      </dgm:t>
    </dgm:pt>
    <dgm:pt modelId="{86763699-4FA8-4B4E-9E1A-9DFF0A45D9EF}" type="sibTrans" cxnId="{B69BBD6B-AB16-45E1-A11D-5695C0B7B766}">
      <dgm:prSet/>
      <dgm:spPr/>
      <dgm:t>
        <a:bodyPr/>
        <a:lstStyle/>
        <a:p>
          <a:endParaRPr lang="en-US"/>
        </a:p>
      </dgm:t>
    </dgm:pt>
    <dgm:pt modelId="{3FB94282-E0C4-4705-B4D5-2ECC97CE2227}" type="pres">
      <dgm:prSet presAssocID="{F341D41C-65B5-4899-BF37-EAB27BC7CE32}" presName="Name0" presStyleCnt="0">
        <dgm:presLayoutVars>
          <dgm:dir/>
          <dgm:resizeHandles val="exact"/>
        </dgm:presLayoutVars>
      </dgm:prSet>
      <dgm:spPr/>
    </dgm:pt>
    <dgm:pt modelId="{7ADC01FF-4A35-412B-9DE5-4251196CC5E3}" type="pres">
      <dgm:prSet presAssocID="{F341D41C-65B5-4899-BF37-EAB27BC7CE32}" presName="arrow" presStyleLbl="bgShp" presStyleIdx="0" presStyleCnt="1"/>
      <dgm:spPr/>
    </dgm:pt>
    <dgm:pt modelId="{5F9298B1-BA83-47EB-9AB9-723A86ED039E}" type="pres">
      <dgm:prSet presAssocID="{F341D41C-65B5-4899-BF37-EAB27BC7CE32}" presName="points" presStyleCnt="0"/>
      <dgm:spPr/>
    </dgm:pt>
    <dgm:pt modelId="{00091CBE-EEAD-4E1A-9124-47D29DB708EA}" type="pres">
      <dgm:prSet presAssocID="{95A47D08-8CD6-4EFA-BF6E-4254B14E19D8}" presName="compositeA" presStyleCnt="0"/>
      <dgm:spPr/>
    </dgm:pt>
    <dgm:pt modelId="{DB4C7EDC-52AF-432C-8F49-A468F8A70379}" type="pres">
      <dgm:prSet presAssocID="{95A47D08-8CD6-4EFA-BF6E-4254B14E19D8}" presName="textA" presStyleLbl="revTx" presStyleIdx="0" presStyleCnt="8">
        <dgm:presLayoutVars>
          <dgm:bulletEnabled val="1"/>
        </dgm:presLayoutVars>
      </dgm:prSet>
      <dgm:spPr/>
    </dgm:pt>
    <dgm:pt modelId="{C60EDBFA-08A0-40A9-BBC0-EE5EBC2E7271}" type="pres">
      <dgm:prSet presAssocID="{95A47D08-8CD6-4EFA-BF6E-4254B14E19D8}" presName="circleA" presStyleLbl="node1" presStyleIdx="0" presStyleCnt="8"/>
      <dgm:spPr/>
    </dgm:pt>
    <dgm:pt modelId="{DD272CBC-CD0A-4288-AEB0-FAD24C87E1CD}" type="pres">
      <dgm:prSet presAssocID="{95A47D08-8CD6-4EFA-BF6E-4254B14E19D8}" presName="spaceA" presStyleCnt="0"/>
      <dgm:spPr/>
    </dgm:pt>
    <dgm:pt modelId="{3B8AB8D5-C942-4622-A545-00AC05464B49}" type="pres">
      <dgm:prSet presAssocID="{C917629F-F4CE-4839-AE64-052821A349A5}" presName="space" presStyleCnt="0"/>
      <dgm:spPr/>
    </dgm:pt>
    <dgm:pt modelId="{F9CC58D1-A964-458A-8E05-E0FD6C2F7CF8}" type="pres">
      <dgm:prSet presAssocID="{5BD1F945-9D74-4595-A769-E2ABF5B2F7CB}" presName="compositeB" presStyleCnt="0"/>
      <dgm:spPr/>
    </dgm:pt>
    <dgm:pt modelId="{174EDD44-BE70-49EA-BCBD-3286F07F239D}" type="pres">
      <dgm:prSet presAssocID="{5BD1F945-9D74-4595-A769-E2ABF5B2F7CB}" presName="textB" presStyleLbl="revTx" presStyleIdx="1" presStyleCnt="8">
        <dgm:presLayoutVars>
          <dgm:bulletEnabled val="1"/>
        </dgm:presLayoutVars>
      </dgm:prSet>
      <dgm:spPr/>
    </dgm:pt>
    <dgm:pt modelId="{6002004A-909B-4AFC-A539-4CC1B1403581}" type="pres">
      <dgm:prSet presAssocID="{5BD1F945-9D74-4595-A769-E2ABF5B2F7CB}" presName="circleB" presStyleLbl="node1" presStyleIdx="1" presStyleCnt="8"/>
      <dgm:spPr/>
    </dgm:pt>
    <dgm:pt modelId="{7E74EF82-EF9F-4150-80F6-761B902DF23E}" type="pres">
      <dgm:prSet presAssocID="{5BD1F945-9D74-4595-A769-E2ABF5B2F7CB}" presName="spaceB" presStyleCnt="0"/>
      <dgm:spPr/>
    </dgm:pt>
    <dgm:pt modelId="{F50061B2-8D76-44C4-8332-563701F5DBFA}" type="pres">
      <dgm:prSet presAssocID="{2A279A4F-4F96-4FA4-9CBB-603F5E786080}" presName="space" presStyleCnt="0"/>
      <dgm:spPr/>
    </dgm:pt>
    <dgm:pt modelId="{822A83D5-4CF9-459D-AF7D-D6F907CB3B1E}" type="pres">
      <dgm:prSet presAssocID="{DC097198-BCDC-41C2-AC3C-E21BC3BA984C}" presName="compositeA" presStyleCnt="0"/>
      <dgm:spPr/>
    </dgm:pt>
    <dgm:pt modelId="{DF04B4E3-46BA-4AE7-A8B0-1548F54AEA99}" type="pres">
      <dgm:prSet presAssocID="{DC097198-BCDC-41C2-AC3C-E21BC3BA984C}" presName="textA" presStyleLbl="revTx" presStyleIdx="2" presStyleCnt="8">
        <dgm:presLayoutVars>
          <dgm:bulletEnabled val="1"/>
        </dgm:presLayoutVars>
      </dgm:prSet>
      <dgm:spPr/>
    </dgm:pt>
    <dgm:pt modelId="{3BC31135-6FB8-42E1-964B-A34068960F45}" type="pres">
      <dgm:prSet presAssocID="{DC097198-BCDC-41C2-AC3C-E21BC3BA984C}" presName="circleA" presStyleLbl="node1" presStyleIdx="2" presStyleCnt="8"/>
      <dgm:spPr/>
    </dgm:pt>
    <dgm:pt modelId="{B6F869E9-71E3-4154-A25E-6E6897CDA6AF}" type="pres">
      <dgm:prSet presAssocID="{DC097198-BCDC-41C2-AC3C-E21BC3BA984C}" presName="spaceA" presStyleCnt="0"/>
      <dgm:spPr/>
    </dgm:pt>
    <dgm:pt modelId="{9E26B4A4-7EF9-42B8-8809-4E2B10824A7E}" type="pres">
      <dgm:prSet presAssocID="{6C5BA3AF-7168-4902-9E02-3404B6EB2BC2}" presName="space" presStyleCnt="0"/>
      <dgm:spPr/>
    </dgm:pt>
    <dgm:pt modelId="{EB8FE4A7-D9C0-473A-AB49-E232BA0BF9B7}" type="pres">
      <dgm:prSet presAssocID="{9E51926B-3600-4A56-B7DF-5CF1ED2AB980}" presName="compositeB" presStyleCnt="0"/>
      <dgm:spPr/>
    </dgm:pt>
    <dgm:pt modelId="{9EDEFE1B-EE68-478A-BE5E-62160F761997}" type="pres">
      <dgm:prSet presAssocID="{9E51926B-3600-4A56-B7DF-5CF1ED2AB980}" presName="textB" presStyleLbl="revTx" presStyleIdx="3" presStyleCnt="8">
        <dgm:presLayoutVars>
          <dgm:bulletEnabled val="1"/>
        </dgm:presLayoutVars>
      </dgm:prSet>
      <dgm:spPr/>
    </dgm:pt>
    <dgm:pt modelId="{07D2E33E-5552-456D-9658-884C2DA91B7A}" type="pres">
      <dgm:prSet presAssocID="{9E51926B-3600-4A56-B7DF-5CF1ED2AB980}" presName="circleB" presStyleLbl="node1" presStyleIdx="3" presStyleCnt="8"/>
      <dgm:spPr/>
    </dgm:pt>
    <dgm:pt modelId="{425070C4-814A-4E17-8B37-21CCD1271FA7}" type="pres">
      <dgm:prSet presAssocID="{9E51926B-3600-4A56-B7DF-5CF1ED2AB980}" presName="spaceB" presStyleCnt="0"/>
      <dgm:spPr/>
    </dgm:pt>
    <dgm:pt modelId="{0F5E001F-1EB3-4A3B-ADDF-A9D7DAC617D3}" type="pres">
      <dgm:prSet presAssocID="{984CD3D0-B96F-4519-8F62-7DFFF703357E}" presName="space" presStyleCnt="0"/>
      <dgm:spPr/>
    </dgm:pt>
    <dgm:pt modelId="{11513D6F-B0E3-4429-80DD-D11F1EE73B1A}" type="pres">
      <dgm:prSet presAssocID="{F51E5B25-3FE7-44FD-9414-192D389A773B}" presName="compositeA" presStyleCnt="0"/>
      <dgm:spPr/>
    </dgm:pt>
    <dgm:pt modelId="{A6745D8C-75FA-432F-9920-15B85F3AECC7}" type="pres">
      <dgm:prSet presAssocID="{F51E5B25-3FE7-44FD-9414-192D389A773B}" presName="textA" presStyleLbl="revTx" presStyleIdx="4" presStyleCnt="8">
        <dgm:presLayoutVars>
          <dgm:bulletEnabled val="1"/>
        </dgm:presLayoutVars>
      </dgm:prSet>
      <dgm:spPr/>
    </dgm:pt>
    <dgm:pt modelId="{1BCB1424-1101-4C5E-AFE9-9AA45312349E}" type="pres">
      <dgm:prSet presAssocID="{F51E5B25-3FE7-44FD-9414-192D389A773B}" presName="circleA" presStyleLbl="node1" presStyleIdx="4" presStyleCnt="8"/>
      <dgm:spPr/>
    </dgm:pt>
    <dgm:pt modelId="{5683664D-490C-4F8F-852A-164F808ED35D}" type="pres">
      <dgm:prSet presAssocID="{F51E5B25-3FE7-44FD-9414-192D389A773B}" presName="spaceA" presStyleCnt="0"/>
      <dgm:spPr/>
    </dgm:pt>
    <dgm:pt modelId="{2092D291-179D-4065-8502-306E610370D4}" type="pres">
      <dgm:prSet presAssocID="{49E75468-F697-4E2F-BF83-BFCE2A693317}" presName="space" presStyleCnt="0"/>
      <dgm:spPr/>
    </dgm:pt>
    <dgm:pt modelId="{104A3E78-6FE1-4590-84F4-C762D9BE7632}" type="pres">
      <dgm:prSet presAssocID="{4117B0E5-9A07-4308-AC8F-D0E508E916D7}" presName="compositeB" presStyleCnt="0"/>
      <dgm:spPr/>
    </dgm:pt>
    <dgm:pt modelId="{BE6215FF-C848-4109-8C93-F6C661A5FD24}" type="pres">
      <dgm:prSet presAssocID="{4117B0E5-9A07-4308-AC8F-D0E508E916D7}" presName="textB" presStyleLbl="revTx" presStyleIdx="5" presStyleCnt="8">
        <dgm:presLayoutVars>
          <dgm:bulletEnabled val="1"/>
        </dgm:presLayoutVars>
      </dgm:prSet>
      <dgm:spPr/>
    </dgm:pt>
    <dgm:pt modelId="{A125E28B-2CB3-4F7C-9075-FC669B5E2992}" type="pres">
      <dgm:prSet presAssocID="{4117B0E5-9A07-4308-AC8F-D0E508E916D7}" presName="circleB" presStyleLbl="node1" presStyleIdx="5" presStyleCnt="8"/>
      <dgm:spPr/>
    </dgm:pt>
    <dgm:pt modelId="{6E35EB38-E0B9-4994-B32F-5A40CB9F5316}" type="pres">
      <dgm:prSet presAssocID="{4117B0E5-9A07-4308-AC8F-D0E508E916D7}" presName="spaceB" presStyleCnt="0"/>
      <dgm:spPr/>
    </dgm:pt>
    <dgm:pt modelId="{AAB66A85-894C-49A6-AD36-BD2B2D254EA1}" type="pres">
      <dgm:prSet presAssocID="{E544EBEF-3E9D-462D-B3EC-C647EB5C889A}" presName="space" presStyleCnt="0"/>
      <dgm:spPr/>
    </dgm:pt>
    <dgm:pt modelId="{23D569E7-4F12-49CA-93EF-3CE8CFE575CC}" type="pres">
      <dgm:prSet presAssocID="{FF723D4F-D31D-40B1-8724-8324935442DA}" presName="compositeA" presStyleCnt="0"/>
      <dgm:spPr/>
    </dgm:pt>
    <dgm:pt modelId="{F96A926B-A61E-4822-98C1-5BCE4C9A0F86}" type="pres">
      <dgm:prSet presAssocID="{FF723D4F-D31D-40B1-8724-8324935442DA}" presName="textA" presStyleLbl="revTx" presStyleIdx="6" presStyleCnt="8">
        <dgm:presLayoutVars>
          <dgm:bulletEnabled val="1"/>
        </dgm:presLayoutVars>
      </dgm:prSet>
      <dgm:spPr/>
    </dgm:pt>
    <dgm:pt modelId="{AFADDE2A-5612-4E4C-BC87-D3C8E5CD37A7}" type="pres">
      <dgm:prSet presAssocID="{FF723D4F-D31D-40B1-8724-8324935442DA}" presName="circleA" presStyleLbl="node1" presStyleIdx="6" presStyleCnt="8"/>
      <dgm:spPr/>
    </dgm:pt>
    <dgm:pt modelId="{735DA9AA-EA0C-439E-AC08-F4A38BBCC735}" type="pres">
      <dgm:prSet presAssocID="{FF723D4F-D31D-40B1-8724-8324935442DA}" presName="spaceA" presStyleCnt="0"/>
      <dgm:spPr/>
    </dgm:pt>
    <dgm:pt modelId="{C4134E89-9D6E-4985-9089-14CF3B23C61D}" type="pres">
      <dgm:prSet presAssocID="{0244D390-8D5C-4529-AF4A-B2DDA5BF6573}" presName="space" presStyleCnt="0"/>
      <dgm:spPr/>
    </dgm:pt>
    <dgm:pt modelId="{3E9DF819-32D2-4BC5-BF5F-D20353597D80}" type="pres">
      <dgm:prSet presAssocID="{1325DA82-1CCB-4DE5-AE9C-C3B6123EC9CB}" presName="compositeB" presStyleCnt="0"/>
      <dgm:spPr/>
    </dgm:pt>
    <dgm:pt modelId="{CF2C1155-9783-463F-9024-6DD7D19970F3}" type="pres">
      <dgm:prSet presAssocID="{1325DA82-1CCB-4DE5-AE9C-C3B6123EC9CB}" presName="textB" presStyleLbl="revTx" presStyleIdx="7" presStyleCnt="8">
        <dgm:presLayoutVars>
          <dgm:bulletEnabled val="1"/>
        </dgm:presLayoutVars>
      </dgm:prSet>
      <dgm:spPr/>
    </dgm:pt>
    <dgm:pt modelId="{32F94C2E-A393-482A-B4C9-54D260EC4286}" type="pres">
      <dgm:prSet presAssocID="{1325DA82-1CCB-4DE5-AE9C-C3B6123EC9CB}" presName="circleB" presStyleLbl="node1" presStyleIdx="7" presStyleCnt="8"/>
      <dgm:spPr/>
    </dgm:pt>
    <dgm:pt modelId="{B2C23E94-CC9E-4F05-8B0E-849F9D2FE340}" type="pres">
      <dgm:prSet presAssocID="{1325DA82-1CCB-4DE5-AE9C-C3B6123EC9CB}" presName="spaceB" presStyleCnt="0"/>
      <dgm:spPr/>
    </dgm:pt>
  </dgm:ptLst>
  <dgm:cxnLst>
    <dgm:cxn modelId="{8D9C6506-B876-4DF4-A4AD-F8364C0543C0}" type="presOf" srcId="{455A54E5-1110-4E9E-A45A-7D8C3BD73219}" destId="{F96A926B-A61E-4822-98C1-5BCE4C9A0F86}" srcOrd="0" destOrd="1" presId="urn:microsoft.com/office/officeart/2005/8/layout/hProcess11"/>
    <dgm:cxn modelId="{11DD9E14-A019-4C75-8ABF-E4AD5FE08928}" type="presOf" srcId="{80F26EE9-C7DD-4F57-8254-CF889BF8947E}" destId="{9EDEFE1B-EE68-478A-BE5E-62160F761997}" srcOrd="0" destOrd="1" presId="urn:microsoft.com/office/officeart/2005/8/layout/hProcess11"/>
    <dgm:cxn modelId="{CECA0221-14F7-4163-8609-00F033A2103F}" type="presOf" srcId="{4117B0E5-9A07-4308-AC8F-D0E508E916D7}" destId="{BE6215FF-C848-4109-8C93-F6C661A5FD24}" srcOrd="0" destOrd="0" presId="urn:microsoft.com/office/officeart/2005/8/layout/hProcess11"/>
    <dgm:cxn modelId="{61634322-FC3A-485C-A8DD-03F5FFC2D9FD}" type="presOf" srcId="{ED801CAE-2CBE-42A8-B6B4-3C6CE2678FC1}" destId="{174EDD44-BE70-49EA-BCBD-3286F07F239D}" srcOrd="0" destOrd="1" presId="urn:microsoft.com/office/officeart/2005/8/layout/hProcess11"/>
    <dgm:cxn modelId="{8CE47124-92DA-437B-B532-2F5512280BE6}" type="presOf" srcId="{CECD48C7-EBD3-4DC1-A156-54427DE28DFC}" destId="{DB4C7EDC-52AF-432C-8F49-A468F8A70379}" srcOrd="0" destOrd="1" presId="urn:microsoft.com/office/officeart/2005/8/layout/hProcess11"/>
    <dgm:cxn modelId="{3DF46E28-CA06-421A-8FD6-7892D0FC27EF}" type="presOf" srcId="{0AFF26ED-4D77-461A-841D-C03D8B6D0191}" destId="{BE6215FF-C848-4109-8C93-F6C661A5FD24}" srcOrd="0" destOrd="1" presId="urn:microsoft.com/office/officeart/2005/8/layout/hProcess11"/>
    <dgm:cxn modelId="{3982912E-AE8C-4BEF-BF1B-F05868C37E71}" type="presOf" srcId="{F341D41C-65B5-4899-BF37-EAB27BC7CE32}" destId="{3FB94282-E0C4-4705-B4D5-2ECC97CE2227}" srcOrd="0" destOrd="0" presId="urn:microsoft.com/office/officeart/2005/8/layout/hProcess11"/>
    <dgm:cxn modelId="{F20B102F-6F35-4C57-B0A5-B71130C23387}" srcId="{F341D41C-65B5-4899-BF37-EAB27BC7CE32}" destId="{95A47D08-8CD6-4EFA-BF6E-4254B14E19D8}" srcOrd="0" destOrd="0" parTransId="{7D56A094-8B64-49FE-9720-DC71FC364ED3}" sibTransId="{C917629F-F4CE-4839-AE64-052821A349A5}"/>
    <dgm:cxn modelId="{C57A813D-610E-4E21-9310-2B92C88C3ABC}" type="presOf" srcId="{95A47D08-8CD6-4EFA-BF6E-4254B14E19D8}" destId="{DB4C7EDC-52AF-432C-8F49-A468F8A70379}" srcOrd="0" destOrd="0" presId="urn:microsoft.com/office/officeart/2005/8/layout/hProcess11"/>
    <dgm:cxn modelId="{B83CDE3D-49A3-419D-9881-2EA86F3B340D}" type="presOf" srcId="{FF723D4F-D31D-40B1-8724-8324935442DA}" destId="{F96A926B-A61E-4822-98C1-5BCE4C9A0F86}" srcOrd="0" destOrd="0" presId="urn:microsoft.com/office/officeart/2005/8/layout/hProcess11"/>
    <dgm:cxn modelId="{5E425F60-5B95-456A-8D67-C10A99863DA1}" srcId="{F341D41C-65B5-4899-BF37-EAB27BC7CE32}" destId="{F51E5B25-3FE7-44FD-9414-192D389A773B}" srcOrd="4" destOrd="0" parTransId="{1F7033E3-13A3-48BD-A8DE-168C2E3E9D65}" sibTransId="{49E75468-F697-4E2F-BF83-BFCE2A693317}"/>
    <dgm:cxn modelId="{6D432366-813D-4EAF-AC27-511CD59DC6B7}" type="presOf" srcId="{5BD1F945-9D74-4595-A769-E2ABF5B2F7CB}" destId="{174EDD44-BE70-49EA-BCBD-3286F07F239D}" srcOrd="0" destOrd="0" presId="urn:microsoft.com/office/officeart/2005/8/layout/hProcess11"/>
    <dgm:cxn modelId="{509B8748-DAE6-429C-9291-F0D541A807A7}" srcId="{5BD1F945-9D74-4595-A769-E2ABF5B2F7CB}" destId="{ED801CAE-2CBE-42A8-B6B4-3C6CE2678FC1}" srcOrd="0" destOrd="0" parTransId="{3D965FC3-1DDB-48A9-A307-EF19D5435616}" sibTransId="{E40E0564-9B01-4566-B87F-7FFE36D52EE3}"/>
    <dgm:cxn modelId="{B69BBD6B-AB16-45E1-A11D-5695C0B7B766}" srcId="{1325DA82-1CCB-4DE5-AE9C-C3B6123EC9CB}" destId="{6470F73B-B320-4021-BE8C-B9F4B3D5D7D9}" srcOrd="0" destOrd="0" parTransId="{51AB25CD-C31D-4912-B2A6-7D25AE693D08}" sibTransId="{86763699-4FA8-4B4E-9E1A-9DFF0A45D9EF}"/>
    <dgm:cxn modelId="{C5733E4D-9AE9-4E5B-8FB9-3C8718EB7340}" srcId="{F341D41C-65B5-4899-BF37-EAB27BC7CE32}" destId="{9E51926B-3600-4A56-B7DF-5CF1ED2AB980}" srcOrd="3" destOrd="0" parTransId="{87C3982B-2A08-4D48-B5E0-2EA583E3B9D0}" sibTransId="{984CD3D0-B96F-4519-8F62-7DFFF703357E}"/>
    <dgm:cxn modelId="{5EFE237B-7175-4BC7-A726-174A19106511}" srcId="{DC097198-BCDC-41C2-AC3C-E21BC3BA984C}" destId="{ED15E715-445F-4DBD-94C8-039D8F82377B}" srcOrd="0" destOrd="0" parTransId="{B50068C9-5007-4220-920D-A5A62C7626E3}" sibTransId="{FF3436D9-C391-441E-85C8-ACFE0506E48A}"/>
    <dgm:cxn modelId="{E179397C-4961-4A21-8FC2-9CDA33A0120F}" type="presOf" srcId="{022A0441-7848-4163-AC38-5146803999DD}" destId="{A6745D8C-75FA-432F-9920-15B85F3AECC7}" srcOrd="0" destOrd="1" presId="urn:microsoft.com/office/officeart/2005/8/layout/hProcess11"/>
    <dgm:cxn modelId="{8C7BCB84-3204-4F60-935F-D285D6276D41}" srcId="{4117B0E5-9A07-4308-AC8F-D0E508E916D7}" destId="{0AFF26ED-4D77-461A-841D-C03D8B6D0191}" srcOrd="0" destOrd="0" parTransId="{DC224A79-488F-4D24-85FB-A0AD871D4F0C}" sibTransId="{5E31088C-E61D-43EB-85B1-368DBDFA9CEF}"/>
    <dgm:cxn modelId="{8FE96791-4F07-40A9-B7C0-61A384407BCD}" type="presOf" srcId="{6470F73B-B320-4021-BE8C-B9F4B3D5D7D9}" destId="{CF2C1155-9783-463F-9024-6DD7D19970F3}" srcOrd="0" destOrd="1" presId="urn:microsoft.com/office/officeart/2005/8/layout/hProcess11"/>
    <dgm:cxn modelId="{9CE3999C-CA7D-41D1-8ADB-2EC5A537944B}" srcId="{F341D41C-65B5-4899-BF37-EAB27BC7CE32}" destId="{5BD1F945-9D74-4595-A769-E2ABF5B2F7CB}" srcOrd="1" destOrd="0" parTransId="{30EDD8CF-75CF-45C2-847A-F70A82605024}" sibTransId="{2A279A4F-4F96-4FA4-9CBB-603F5E786080}"/>
    <dgm:cxn modelId="{ECAA7AA2-D979-49A5-940F-22A54BB8EAB9}" type="presOf" srcId="{DC097198-BCDC-41C2-AC3C-E21BC3BA984C}" destId="{DF04B4E3-46BA-4AE7-A8B0-1548F54AEA99}" srcOrd="0" destOrd="0" presId="urn:microsoft.com/office/officeart/2005/8/layout/hProcess11"/>
    <dgm:cxn modelId="{5EF5CFB4-8BCD-44F5-B4A8-39776250C0D5}" type="presOf" srcId="{F51E5B25-3FE7-44FD-9414-192D389A773B}" destId="{A6745D8C-75FA-432F-9920-15B85F3AECC7}" srcOrd="0" destOrd="0" presId="urn:microsoft.com/office/officeart/2005/8/layout/hProcess11"/>
    <dgm:cxn modelId="{ED9783B8-0191-499A-8F11-1FE57C7EBF50}" srcId="{F341D41C-65B5-4899-BF37-EAB27BC7CE32}" destId="{FF723D4F-D31D-40B1-8724-8324935442DA}" srcOrd="6" destOrd="0" parTransId="{213EDF98-7181-4644-AEAF-AC715137456B}" sibTransId="{0244D390-8D5C-4529-AF4A-B2DDA5BF6573}"/>
    <dgm:cxn modelId="{5CC56EBB-FCD3-4995-BFFF-5A149DA046B6}" srcId="{9E51926B-3600-4A56-B7DF-5CF1ED2AB980}" destId="{80F26EE9-C7DD-4F57-8254-CF889BF8947E}" srcOrd="0" destOrd="0" parTransId="{34524EA4-552E-49BB-A952-DD16638F7716}" sibTransId="{670DD1C3-AA05-4BDA-99A2-BF9614D63EF7}"/>
    <dgm:cxn modelId="{949E60C7-F99A-43F8-BBEC-829B36AC0429}" srcId="{F341D41C-65B5-4899-BF37-EAB27BC7CE32}" destId="{DC097198-BCDC-41C2-AC3C-E21BC3BA984C}" srcOrd="2" destOrd="0" parTransId="{3482E26B-0A5F-4EC0-AC52-42CEBB15915E}" sibTransId="{6C5BA3AF-7168-4902-9E02-3404B6EB2BC2}"/>
    <dgm:cxn modelId="{C281CAD4-E34E-4742-8C1E-A4B6F0FAECB8}" srcId="{F341D41C-65B5-4899-BF37-EAB27BC7CE32}" destId="{4117B0E5-9A07-4308-AC8F-D0E508E916D7}" srcOrd="5" destOrd="0" parTransId="{B4946292-3484-412A-BA1F-B16FF1C9548C}" sibTransId="{E544EBEF-3E9D-462D-B3EC-C647EB5C889A}"/>
    <dgm:cxn modelId="{AF06DDDB-2F2A-4570-9395-4210EC04BF4F}" type="presOf" srcId="{ED15E715-445F-4DBD-94C8-039D8F82377B}" destId="{DF04B4E3-46BA-4AE7-A8B0-1548F54AEA99}" srcOrd="0" destOrd="1" presId="urn:microsoft.com/office/officeart/2005/8/layout/hProcess11"/>
    <dgm:cxn modelId="{F3C537DE-EF77-4D8A-9D94-7125573995B7}" srcId="{95A47D08-8CD6-4EFA-BF6E-4254B14E19D8}" destId="{CECD48C7-EBD3-4DC1-A156-54427DE28DFC}" srcOrd="0" destOrd="0" parTransId="{4736028C-D8DF-4F27-A3F9-AD1E479F2866}" sibTransId="{1D54BA06-3E89-475A-8186-7360112797A9}"/>
    <dgm:cxn modelId="{AE31A1E3-8FE7-430F-A159-1972080355FA}" srcId="{F51E5B25-3FE7-44FD-9414-192D389A773B}" destId="{022A0441-7848-4163-AC38-5146803999DD}" srcOrd="0" destOrd="0" parTransId="{06098F90-5804-407F-927E-D1923A86F2EB}" sibTransId="{C964845F-9BCE-44B1-A0A3-CC4CE542A36D}"/>
    <dgm:cxn modelId="{5B06CBE8-E97D-48E3-895A-CC8C6B7436B0}" srcId="{FF723D4F-D31D-40B1-8724-8324935442DA}" destId="{455A54E5-1110-4E9E-A45A-7D8C3BD73219}" srcOrd="0" destOrd="0" parTransId="{383C471F-F35F-4471-BCE1-702D7ADD4B48}" sibTransId="{4A026FDF-72C5-4F74-915E-0017856E281B}"/>
    <dgm:cxn modelId="{835D37F5-C510-490B-9C43-8BEF90D22158}" type="presOf" srcId="{9E51926B-3600-4A56-B7DF-5CF1ED2AB980}" destId="{9EDEFE1B-EE68-478A-BE5E-62160F761997}" srcOrd="0" destOrd="0" presId="urn:microsoft.com/office/officeart/2005/8/layout/hProcess11"/>
    <dgm:cxn modelId="{BC7B73F5-C6A7-4CDB-B648-8CBE9F5ED58B}" srcId="{F341D41C-65B5-4899-BF37-EAB27BC7CE32}" destId="{1325DA82-1CCB-4DE5-AE9C-C3B6123EC9CB}" srcOrd="7" destOrd="0" parTransId="{7E86E2F8-A864-4B8E-B6F7-AC630F30489E}" sibTransId="{5D4326A2-7468-4FA2-95A7-C9A8D26E17BA}"/>
    <dgm:cxn modelId="{721573FB-E6BE-4047-9518-B6F06EA3454E}" type="presOf" srcId="{1325DA82-1CCB-4DE5-AE9C-C3B6123EC9CB}" destId="{CF2C1155-9783-463F-9024-6DD7D19970F3}" srcOrd="0" destOrd="0" presId="urn:microsoft.com/office/officeart/2005/8/layout/hProcess11"/>
    <dgm:cxn modelId="{8164942F-4A9B-4DBF-8565-5D42CC726D8E}" type="presParOf" srcId="{3FB94282-E0C4-4705-B4D5-2ECC97CE2227}" destId="{7ADC01FF-4A35-412B-9DE5-4251196CC5E3}" srcOrd="0" destOrd="0" presId="urn:microsoft.com/office/officeart/2005/8/layout/hProcess11"/>
    <dgm:cxn modelId="{A178F306-9D40-4339-B8D2-15FD97BC56EC}" type="presParOf" srcId="{3FB94282-E0C4-4705-B4D5-2ECC97CE2227}" destId="{5F9298B1-BA83-47EB-9AB9-723A86ED039E}" srcOrd="1" destOrd="0" presId="urn:microsoft.com/office/officeart/2005/8/layout/hProcess11"/>
    <dgm:cxn modelId="{73C6C8FE-0342-4610-90B9-DE2F00948F92}" type="presParOf" srcId="{5F9298B1-BA83-47EB-9AB9-723A86ED039E}" destId="{00091CBE-EEAD-4E1A-9124-47D29DB708EA}" srcOrd="0" destOrd="0" presId="urn:microsoft.com/office/officeart/2005/8/layout/hProcess11"/>
    <dgm:cxn modelId="{71D25C4D-17B6-4CAA-A4D7-252290D439FA}" type="presParOf" srcId="{00091CBE-EEAD-4E1A-9124-47D29DB708EA}" destId="{DB4C7EDC-52AF-432C-8F49-A468F8A70379}" srcOrd="0" destOrd="0" presId="urn:microsoft.com/office/officeart/2005/8/layout/hProcess11"/>
    <dgm:cxn modelId="{A8D20A3F-6F39-4864-8B1C-A3DC0C226416}" type="presParOf" srcId="{00091CBE-EEAD-4E1A-9124-47D29DB708EA}" destId="{C60EDBFA-08A0-40A9-BBC0-EE5EBC2E7271}" srcOrd="1" destOrd="0" presId="urn:microsoft.com/office/officeart/2005/8/layout/hProcess11"/>
    <dgm:cxn modelId="{2A187B27-18F2-4DAE-97D3-4054ADEAECAC}" type="presParOf" srcId="{00091CBE-EEAD-4E1A-9124-47D29DB708EA}" destId="{DD272CBC-CD0A-4288-AEB0-FAD24C87E1CD}" srcOrd="2" destOrd="0" presId="urn:microsoft.com/office/officeart/2005/8/layout/hProcess11"/>
    <dgm:cxn modelId="{54845317-7442-4DCB-AFB8-90D5FBBB2DBE}" type="presParOf" srcId="{5F9298B1-BA83-47EB-9AB9-723A86ED039E}" destId="{3B8AB8D5-C942-4622-A545-00AC05464B49}" srcOrd="1" destOrd="0" presId="urn:microsoft.com/office/officeart/2005/8/layout/hProcess11"/>
    <dgm:cxn modelId="{C96E7DE4-9B19-4EDA-81F6-9B1348F14829}" type="presParOf" srcId="{5F9298B1-BA83-47EB-9AB9-723A86ED039E}" destId="{F9CC58D1-A964-458A-8E05-E0FD6C2F7CF8}" srcOrd="2" destOrd="0" presId="urn:microsoft.com/office/officeart/2005/8/layout/hProcess11"/>
    <dgm:cxn modelId="{A61040CA-E000-433F-A990-B02C3EA2D2CC}" type="presParOf" srcId="{F9CC58D1-A964-458A-8E05-E0FD6C2F7CF8}" destId="{174EDD44-BE70-49EA-BCBD-3286F07F239D}" srcOrd="0" destOrd="0" presId="urn:microsoft.com/office/officeart/2005/8/layout/hProcess11"/>
    <dgm:cxn modelId="{1DDDDFD2-CF7B-42BB-B7D5-56DAE99C1DCC}" type="presParOf" srcId="{F9CC58D1-A964-458A-8E05-E0FD6C2F7CF8}" destId="{6002004A-909B-4AFC-A539-4CC1B1403581}" srcOrd="1" destOrd="0" presId="urn:microsoft.com/office/officeart/2005/8/layout/hProcess11"/>
    <dgm:cxn modelId="{053BB08C-9167-4150-9226-F77D6F9B9F9A}" type="presParOf" srcId="{F9CC58D1-A964-458A-8E05-E0FD6C2F7CF8}" destId="{7E74EF82-EF9F-4150-80F6-761B902DF23E}" srcOrd="2" destOrd="0" presId="urn:microsoft.com/office/officeart/2005/8/layout/hProcess11"/>
    <dgm:cxn modelId="{D1417FB8-A6E5-417C-B520-D17E4A7B087E}" type="presParOf" srcId="{5F9298B1-BA83-47EB-9AB9-723A86ED039E}" destId="{F50061B2-8D76-44C4-8332-563701F5DBFA}" srcOrd="3" destOrd="0" presId="urn:microsoft.com/office/officeart/2005/8/layout/hProcess11"/>
    <dgm:cxn modelId="{74A3D1E9-B8FD-4F75-B3C1-E3D958CCC954}" type="presParOf" srcId="{5F9298B1-BA83-47EB-9AB9-723A86ED039E}" destId="{822A83D5-4CF9-459D-AF7D-D6F907CB3B1E}" srcOrd="4" destOrd="0" presId="urn:microsoft.com/office/officeart/2005/8/layout/hProcess11"/>
    <dgm:cxn modelId="{5375567B-F294-4AF2-AE7A-2BF2486AF49F}" type="presParOf" srcId="{822A83D5-4CF9-459D-AF7D-D6F907CB3B1E}" destId="{DF04B4E3-46BA-4AE7-A8B0-1548F54AEA99}" srcOrd="0" destOrd="0" presId="urn:microsoft.com/office/officeart/2005/8/layout/hProcess11"/>
    <dgm:cxn modelId="{DDBD47D8-D00A-4381-B48C-9A9F62B11728}" type="presParOf" srcId="{822A83D5-4CF9-459D-AF7D-D6F907CB3B1E}" destId="{3BC31135-6FB8-42E1-964B-A34068960F45}" srcOrd="1" destOrd="0" presId="urn:microsoft.com/office/officeart/2005/8/layout/hProcess11"/>
    <dgm:cxn modelId="{1EC55C2A-3B8B-4BB5-987D-F2FA35824425}" type="presParOf" srcId="{822A83D5-4CF9-459D-AF7D-D6F907CB3B1E}" destId="{B6F869E9-71E3-4154-A25E-6E6897CDA6AF}" srcOrd="2" destOrd="0" presId="urn:microsoft.com/office/officeart/2005/8/layout/hProcess11"/>
    <dgm:cxn modelId="{03449339-C78F-44A5-A039-9BA95BAC35B1}" type="presParOf" srcId="{5F9298B1-BA83-47EB-9AB9-723A86ED039E}" destId="{9E26B4A4-7EF9-42B8-8809-4E2B10824A7E}" srcOrd="5" destOrd="0" presId="urn:microsoft.com/office/officeart/2005/8/layout/hProcess11"/>
    <dgm:cxn modelId="{84162A1C-E354-4C0A-B416-7577824A975B}" type="presParOf" srcId="{5F9298B1-BA83-47EB-9AB9-723A86ED039E}" destId="{EB8FE4A7-D9C0-473A-AB49-E232BA0BF9B7}" srcOrd="6" destOrd="0" presId="urn:microsoft.com/office/officeart/2005/8/layout/hProcess11"/>
    <dgm:cxn modelId="{AD3DFEAF-5F74-4F35-85F2-F5901AF65D64}" type="presParOf" srcId="{EB8FE4A7-D9C0-473A-AB49-E232BA0BF9B7}" destId="{9EDEFE1B-EE68-478A-BE5E-62160F761997}" srcOrd="0" destOrd="0" presId="urn:microsoft.com/office/officeart/2005/8/layout/hProcess11"/>
    <dgm:cxn modelId="{2C7FF47B-0B32-4E02-8C51-E9E836D20E37}" type="presParOf" srcId="{EB8FE4A7-D9C0-473A-AB49-E232BA0BF9B7}" destId="{07D2E33E-5552-456D-9658-884C2DA91B7A}" srcOrd="1" destOrd="0" presId="urn:microsoft.com/office/officeart/2005/8/layout/hProcess11"/>
    <dgm:cxn modelId="{712C7853-AA46-4B11-B5A2-35BC1C03EA31}" type="presParOf" srcId="{EB8FE4A7-D9C0-473A-AB49-E232BA0BF9B7}" destId="{425070C4-814A-4E17-8B37-21CCD1271FA7}" srcOrd="2" destOrd="0" presId="urn:microsoft.com/office/officeart/2005/8/layout/hProcess11"/>
    <dgm:cxn modelId="{A929A36F-4271-4E05-AE26-6FF0C8522DF2}" type="presParOf" srcId="{5F9298B1-BA83-47EB-9AB9-723A86ED039E}" destId="{0F5E001F-1EB3-4A3B-ADDF-A9D7DAC617D3}" srcOrd="7" destOrd="0" presId="urn:microsoft.com/office/officeart/2005/8/layout/hProcess11"/>
    <dgm:cxn modelId="{FECCEC64-46B0-460C-BF12-E65BEDB8B922}" type="presParOf" srcId="{5F9298B1-BA83-47EB-9AB9-723A86ED039E}" destId="{11513D6F-B0E3-4429-80DD-D11F1EE73B1A}" srcOrd="8" destOrd="0" presId="urn:microsoft.com/office/officeart/2005/8/layout/hProcess11"/>
    <dgm:cxn modelId="{113F7F46-3FF0-4B52-90BC-027CD06C9434}" type="presParOf" srcId="{11513D6F-B0E3-4429-80DD-D11F1EE73B1A}" destId="{A6745D8C-75FA-432F-9920-15B85F3AECC7}" srcOrd="0" destOrd="0" presId="urn:microsoft.com/office/officeart/2005/8/layout/hProcess11"/>
    <dgm:cxn modelId="{98C4B33B-497F-44CE-9C71-BA029714FADA}" type="presParOf" srcId="{11513D6F-B0E3-4429-80DD-D11F1EE73B1A}" destId="{1BCB1424-1101-4C5E-AFE9-9AA45312349E}" srcOrd="1" destOrd="0" presId="urn:microsoft.com/office/officeart/2005/8/layout/hProcess11"/>
    <dgm:cxn modelId="{87B33E2D-D5ED-41E4-9E9B-F175D433F0FC}" type="presParOf" srcId="{11513D6F-B0E3-4429-80DD-D11F1EE73B1A}" destId="{5683664D-490C-4F8F-852A-164F808ED35D}" srcOrd="2" destOrd="0" presId="urn:microsoft.com/office/officeart/2005/8/layout/hProcess11"/>
    <dgm:cxn modelId="{C3D3297C-4BEB-4047-A19B-FA3A035FD936}" type="presParOf" srcId="{5F9298B1-BA83-47EB-9AB9-723A86ED039E}" destId="{2092D291-179D-4065-8502-306E610370D4}" srcOrd="9" destOrd="0" presId="urn:microsoft.com/office/officeart/2005/8/layout/hProcess11"/>
    <dgm:cxn modelId="{01B44314-7BD6-4344-88AA-FB195B1CE672}" type="presParOf" srcId="{5F9298B1-BA83-47EB-9AB9-723A86ED039E}" destId="{104A3E78-6FE1-4590-84F4-C762D9BE7632}" srcOrd="10" destOrd="0" presId="urn:microsoft.com/office/officeart/2005/8/layout/hProcess11"/>
    <dgm:cxn modelId="{1AC36AAC-D87F-4661-A54A-3BBE4D833E16}" type="presParOf" srcId="{104A3E78-6FE1-4590-84F4-C762D9BE7632}" destId="{BE6215FF-C848-4109-8C93-F6C661A5FD24}" srcOrd="0" destOrd="0" presId="urn:microsoft.com/office/officeart/2005/8/layout/hProcess11"/>
    <dgm:cxn modelId="{6643D6B2-25BE-49A9-87BB-ED16F509E91C}" type="presParOf" srcId="{104A3E78-6FE1-4590-84F4-C762D9BE7632}" destId="{A125E28B-2CB3-4F7C-9075-FC669B5E2992}" srcOrd="1" destOrd="0" presId="urn:microsoft.com/office/officeart/2005/8/layout/hProcess11"/>
    <dgm:cxn modelId="{A1AD99C9-3479-455C-8EDD-85EEEBB1CDAE}" type="presParOf" srcId="{104A3E78-6FE1-4590-84F4-C762D9BE7632}" destId="{6E35EB38-E0B9-4994-B32F-5A40CB9F5316}" srcOrd="2" destOrd="0" presId="urn:microsoft.com/office/officeart/2005/8/layout/hProcess11"/>
    <dgm:cxn modelId="{C2FF08AE-EA28-4D84-90EF-0E82E51BBB38}" type="presParOf" srcId="{5F9298B1-BA83-47EB-9AB9-723A86ED039E}" destId="{AAB66A85-894C-49A6-AD36-BD2B2D254EA1}" srcOrd="11" destOrd="0" presId="urn:microsoft.com/office/officeart/2005/8/layout/hProcess11"/>
    <dgm:cxn modelId="{FB2DB13A-534B-49EC-8ABD-60E1979D865B}" type="presParOf" srcId="{5F9298B1-BA83-47EB-9AB9-723A86ED039E}" destId="{23D569E7-4F12-49CA-93EF-3CE8CFE575CC}" srcOrd="12" destOrd="0" presId="urn:microsoft.com/office/officeart/2005/8/layout/hProcess11"/>
    <dgm:cxn modelId="{9CC15C37-52FB-4A41-A97E-697F98ABBF87}" type="presParOf" srcId="{23D569E7-4F12-49CA-93EF-3CE8CFE575CC}" destId="{F96A926B-A61E-4822-98C1-5BCE4C9A0F86}" srcOrd="0" destOrd="0" presId="urn:microsoft.com/office/officeart/2005/8/layout/hProcess11"/>
    <dgm:cxn modelId="{43E019C4-AAA9-4746-AE31-A612A91A60A1}" type="presParOf" srcId="{23D569E7-4F12-49CA-93EF-3CE8CFE575CC}" destId="{AFADDE2A-5612-4E4C-BC87-D3C8E5CD37A7}" srcOrd="1" destOrd="0" presId="urn:microsoft.com/office/officeart/2005/8/layout/hProcess11"/>
    <dgm:cxn modelId="{25B78D85-D1CF-4A26-AE41-609F733877EE}" type="presParOf" srcId="{23D569E7-4F12-49CA-93EF-3CE8CFE575CC}" destId="{735DA9AA-EA0C-439E-AC08-F4A38BBCC735}" srcOrd="2" destOrd="0" presId="urn:microsoft.com/office/officeart/2005/8/layout/hProcess11"/>
    <dgm:cxn modelId="{CF6884BE-5B0B-4774-8634-8649C2F2B771}" type="presParOf" srcId="{5F9298B1-BA83-47EB-9AB9-723A86ED039E}" destId="{C4134E89-9D6E-4985-9089-14CF3B23C61D}" srcOrd="13" destOrd="0" presId="urn:microsoft.com/office/officeart/2005/8/layout/hProcess11"/>
    <dgm:cxn modelId="{ABF4DB85-E395-478D-BAF4-FDC5DD3155AF}" type="presParOf" srcId="{5F9298B1-BA83-47EB-9AB9-723A86ED039E}" destId="{3E9DF819-32D2-4BC5-BF5F-D20353597D80}" srcOrd="14" destOrd="0" presId="urn:microsoft.com/office/officeart/2005/8/layout/hProcess11"/>
    <dgm:cxn modelId="{61C27EA5-563E-4982-874C-FFF81EA3EF59}" type="presParOf" srcId="{3E9DF819-32D2-4BC5-BF5F-D20353597D80}" destId="{CF2C1155-9783-463F-9024-6DD7D19970F3}" srcOrd="0" destOrd="0" presId="urn:microsoft.com/office/officeart/2005/8/layout/hProcess11"/>
    <dgm:cxn modelId="{07CDBF09-EC84-48E9-A2E1-2992BDBEC2A8}" type="presParOf" srcId="{3E9DF819-32D2-4BC5-BF5F-D20353597D80}" destId="{32F94C2E-A393-482A-B4C9-54D260EC4286}" srcOrd="1" destOrd="0" presId="urn:microsoft.com/office/officeart/2005/8/layout/hProcess11"/>
    <dgm:cxn modelId="{9396BBAC-CF72-4327-A864-678B6E5B007E}" type="presParOf" srcId="{3E9DF819-32D2-4BC5-BF5F-D20353597D80}" destId="{B2C23E94-CC9E-4F05-8B0E-849F9D2FE34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41D41C-65B5-4899-BF37-EAB27BC7CE32}" type="doc">
      <dgm:prSet loTypeId="urn:microsoft.com/office/officeart/2005/8/layout/hProcess11" loCatId="process" qsTypeId="urn:microsoft.com/office/officeart/2005/8/quickstyle/simple1" qsCatId="simple" csTypeId="urn:microsoft.com/office/officeart/2005/8/colors/colorful5" csCatId="colorful" phldr="1"/>
      <dgm:spPr/>
      <dgm:t>
        <a:bodyPr/>
        <a:lstStyle/>
        <a:p>
          <a:endParaRPr lang="en-US"/>
        </a:p>
      </dgm:t>
    </dgm:pt>
    <dgm:pt modelId="{45C0314F-A6C4-4576-9BA8-9D886C4097F1}">
      <dgm:prSet/>
      <dgm:spPr/>
      <dgm:t>
        <a:bodyPr/>
        <a:lstStyle/>
        <a:p>
          <a:r>
            <a:rPr lang="es-MX" dirty="0"/>
            <a:t>COBOL</a:t>
          </a:r>
          <a:endParaRPr lang="en-US" dirty="0"/>
        </a:p>
      </dgm:t>
    </dgm:pt>
    <dgm:pt modelId="{AB494967-15AB-4594-BFE0-17E7F51BB69E}" type="parTrans" cxnId="{ADAD9A66-C9DE-402E-97A6-FB7C063FCE20}">
      <dgm:prSet/>
      <dgm:spPr/>
      <dgm:t>
        <a:bodyPr/>
        <a:lstStyle/>
        <a:p>
          <a:endParaRPr lang="en-US"/>
        </a:p>
      </dgm:t>
    </dgm:pt>
    <dgm:pt modelId="{9E644F1E-4829-43DD-BB7D-0535A5B60241}" type="sibTrans" cxnId="{ADAD9A66-C9DE-402E-97A6-FB7C063FCE20}">
      <dgm:prSet/>
      <dgm:spPr/>
      <dgm:t>
        <a:bodyPr/>
        <a:lstStyle/>
        <a:p>
          <a:endParaRPr lang="en-US"/>
        </a:p>
      </dgm:t>
    </dgm:pt>
    <dgm:pt modelId="{0E3387D2-21BE-4B9E-8529-7716420657F4}">
      <dgm:prSet/>
      <dgm:spPr/>
      <dgm:t>
        <a:bodyPr/>
        <a:lstStyle/>
        <a:p>
          <a:r>
            <a:rPr lang="es-MX" dirty="0"/>
            <a:t>1959</a:t>
          </a:r>
          <a:endParaRPr lang="en-US" dirty="0"/>
        </a:p>
      </dgm:t>
    </dgm:pt>
    <dgm:pt modelId="{78CC3168-01C3-4419-8A49-5E3C33A344B5}" type="parTrans" cxnId="{C47C6221-C2A6-4EF8-817F-CA09AB89A930}">
      <dgm:prSet/>
      <dgm:spPr/>
      <dgm:t>
        <a:bodyPr/>
        <a:lstStyle/>
        <a:p>
          <a:endParaRPr lang="en-US"/>
        </a:p>
      </dgm:t>
    </dgm:pt>
    <dgm:pt modelId="{9146DA19-F500-41C8-A162-C39A18BE5E18}" type="sibTrans" cxnId="{C47C6221-C2A6-4EF8-817F-CA09AB89A930}">
      <dgm:prSet/>
      <dgm:spPr/>
      <dgm:t>
        <a:bodyPr/>
        <a:lstStyle/>
        <a:p>
          <a:endParaRPr lang="en-US"/>
        </a:p>
      </dgm:t>
    </dgm:pt>
    <dgm:pt modelId="{B49DCB30-F7AC-4F4F-BA39-712B2ADE463D}">
      <dgm:prSet/>
      <dgm:spPr/>
      <dgm:t>
        <a:bodyPr/>
        <a:lstStyle/>
        <a:p>
          <a:r>
            <a:rPr lang="es-MX" dirty="0"/>
            <a:t>BASIC</a:t>
          </a:r>
          <a:endParaRPr lang="en-US" dirty="0"/>
        </a:p>
      </dgm:t>
    </dgm:pt>
    <dgm:pt modelId="{6DF9D3C7-06DD-4C7B-A176-18D57594B9D3}" type="parTrans" cxnId="{8D71ACB4-E589-4DC3-AA53-11DD35E4B3FD}">
      <dgm:prSet/>
      <dgm:spPr/>
      <dgm:t>
        <a:bodyPr/>
        <a:lstStyle/>
        <a:p>
          <a:endParaRPr lang="en-US"/>
        </a:p>
      </dgm:t>
    </dgm:pt>
    <dgm:pt modelId="{AF56606A-398B-49A7-BBC5-817BCBC61DCC}" type="sibTrans" cxnId="{8D71ACB4-E589-4DC3-AA53-11DD35E4B3FD}">
      <dgm:prSet/>
      <dgm:spPr/>
      <dgm:t>
        <a:bodyPr/>
        <a:lstStyle/>
        <a:p>
          <a:endParaRPr lang="en-US"/>
        </a:p>
      </dgm:t>
    </dgm:pt>
    <dgm:pt modelId="{AC28BD71-830B-4721-9224-3A8FB66665FF}">
      <dgm:prSet/>
      <dgm:spPr/>
      <dgm:t>
        <a:bodyPr/>
        <a:lstStyle/>
        <a:p>
          <a:r>
            <a:rPr lang="es-MX" dirty="0"/>
            <a:t>1964</a:t>
          </a:r>
          <a:endParaRPr lang="en-US" dirty="0"/>
        </a:p>
      </dgm:t>
    </dgm:pt>
    <dgm:pt modelId="{E4718CBF-0068-4A1A-A5DB-1766C29E0523}" type="parTrans" cxnId="{2101F462-F4FF-4E6D-B298-0D6D7B566C96}">
      <dgm:prSet/>
      <dgm:spPr/>
      <dgm:t>
        <a:bodyPr/>
        <a:lstStyle/>
        <a:p>
          <a:endParaRPr lang="en-US"/>
        </a:p>
      </dgm:t>
    </dgm:pt>
    <dgm:pt modelId="{A24CA71A-7892-47B7-A185-4905CB0AEAFC}" type="sibTrans" cxnId="{2101F462-F4FF-4E6D-B298-0D6D7B566C96}">
      <dgm:prSet/>
      <dgm:spPr/>
      <dgm:t>
        <a:bodyPr/>
        <a:lstStyle/>
        <a:p>
          <a:endParaRPr lang="en-US"/>
        </a:p>
      </dgm:t>
    </dgm:pt>
    <dgm:pt modelId="{08CFD8A4-74ED-42BF-8C3D-13E66175A017}">
      <dgm:prSet/>
      <dgm:spPr/>
      <dgm:t>
        <a:bodyPr/>
        <a:lstStyle/>
        <a:p>
          <a:r>
            <a:rPr lang="es-MX" dirty="0"/>
            <a:t>PASCAL</a:t>
          </a:r>
          <a:endParaRPr lang="en-US" dirty="0"/>
        </a:p>
      </dgm:t>
    </dgm:pt>
    <dgm:pt modelId="{51A9A887-750F-4841-BE03-135EDEE4A169}" type="parTrans" cxnId="{2FD20551-0F5B-482A-B8E9-9304EA814804}">
      <dgm:prSet/>
      <dgm:spPr/>
      <dgm:t>
        <a:bodyPr/>
        <a:lstStyle/>
        <a:p>
          <a:endParaRPr lang="en-US"/>
        </a:p>
      </dgm:t>
    </dgm:pt>
    <dgm:pt modelId="{C308E1FD-B68B-4505-973E-2A489976FA54}" type="sibTrans" cxnId="{2FD20551-0F5B-482A-B8E9-9304EA814804}">
      <dgm:prSet/>
      <dgm:spPr/>
      <dgm:t>
        <a:bodyPr/>
        <a:lstStyle/>
        <a:p>
          <a:endParaRPr lang="en-US"/>
        </a:p>
      </dgm:t>
    </dgm:pt>
    <dgm:pt modelId="{4872FD76-91E1-46A7-BD18-FA0BC2853EB9}">
      <dgm:prSet/>
      <dgm:spPr/>
      <dgm:t>
        <a:bodyPr/>
        <a:lstStyle/>
        <a:p>
          <a:r>
            <a:rPr lang="es-MX" dirty="0"/>
            <a:t>1970</a:t>
          </a:r>
          <a:endParaRPr lang="en-US" dirty="0"/>
        </a:p>
      </dgm:t>
    </dgm:pt>
    <dgm:pt modelId="{B42A3EF2-3AEF-4BCA-9AAD-1EB23EA2D5B9}" type="parTrans" cxnId="{B6AF9F7A-188A-4B77-922A-DACFF6B2C124}">
      <dgm:prSet/>
      <dgm:spPr/>
      <dgm:t>
        <a:bodyPr/>
        <a:lstStyle/>
        <a:p>
          <a:endParaRPr lang="en-US"/>
        </a:p>
      </dgm:t>
    </dgm:pt>
    <dgm:pt modelId="{758EE33C-244D-4B8A-8D5B-857CAB5E4FB6}" type="sibTrans" cxnId="{B6AF9F7A-188A-4B77-922A-DACFF6B2C124}">
      <dgm:prSet/>
      <dgm:spPr/>
      <dgm:t>
        <a:bodyPr/>
        <a:lstStyle/>
        <a:p>
          <a:endParaRPr lang="en-US"/>
        </a:p>
      </dgm:t>
    </dgm:pt>
    <dgm:pt modelId="{2EB52E0E-3FFC-46A4-803D-585A0C028491}">
      <dgm:prSet/>
      <dgm:spPr/>
      <dgm:t>
        <a:bodyPr/>
        <a:lstStyle/>
        <a:p>
          <a:r>
            <a:rPr lang="en-US" b="0" dirty="0"/>
            <a:t>Smalltalk</a:t>
          </a:r>
        </a:p>
      </dgm:t>
    </dgm:pt>
    <dgm:pt modelId="{6433046E-8799-4B13-8B5A-13802C4F6C66}" type="parTrans" cxnId="{CC065D7D-516A-4102-A32E-F5ECB78FA9A8}">
      <dgm:prSet/>
      <dgm:spPr/>
      <dgm:t>
        <a:bodyPr/>
        <a:lstStyle/>
        <a:p>
          <a:endParaRPr lang="en-US"/>
        </a:p>
      </dgm:t>
    </dgm:pt>
    <dgm:pt modelId="{ED84B1BC-6C89-416C-AF67-92338ED5AC1C}" type="sibTrans" cxnId="{CC065D7D-516A-4102-A32E-F5ECB78FA9A8}">
      <dgm:prSet/>
      <dgm:spPr/>
      <dgm:t>
        <a:bodyPr/>
        <a:lstStyle/>
        <a:p>
          <a:endParaRPr lang="en-US"/>
        </a:p>
      </dgm:t>
    </dgm:pt>
    <dgm:pt modelId="{DC3A08BF-CF6A-4F50-B930-F124F57504B3}">
      <dgm:prSet/>
      <dgm:spPr/>
      <dgm:t>
        <a:bodyPr/>
        <a:lstStyle/>
        <a:p>
          <a:r>
            <a:rPr lang="es-MX" dirty="0"/>
            <a:t>1972</a:t>
          </a:r>
          <a:endParaRPr lang="en-US" dirty="0"/>
        </a:p>
      </dgm:t>
    </dgm:pt>
    <dgm:pt modelId="{DC6042B9-D930-45C1-9C3F-262222C55B81}" type="parTrans" cxnId="{EE0A80E4-2D3A-49EC-8C5F-7946959B0B18}">
      <dgm:prSet/>
      <dgm:spPr/>
      <dgm:t>
        <a:bodyPr/>
        <a:lstStyle/>
        <a:p>
          <a:endParaRPr lang="en-US"/>
        </a:p>
      </dgm:t>
    </dgm:pt>
    <dgm:pt modelId="{6452F367-FFB8-49EB-A1BA-FA9DF4B2D81F}" type="sibTrans" cxnId="{EE0A80E4-2D3A-49EC-8C5F-7946959B0B18}">
      <dgm:prSet/>
      <dgm:spPr/>
      <dgm:t>
        <a:bodyPr/>
        <a:lstStyle/>
        <a:p>
          <a:endParaRPr lang="en-US"/>
        </a:p>
      </dgm:t>
    </dgm:pt>
    <dgm:pt modelId="{3EA73B2B-8100-4ADB-8BAF-CD89A2E6CF62}">
      <dgm:prSet/>
      <dgm:spPr/>
      <dgm:t>
        <a:bodyPr/>
        <a:lstStyle/>
        <a:p>
          <a:r>
            <a:rPr lang="es-MX" dirty="0"/>
            <a:t>C</a:t>
          </a:r>
          <a:endParaRPr lang="en-US" dirty="0"/>
        </a:p>
      </dgm:t>
    </dgm:pt>
    <dgm:pt modelId="{C71D7321-916E-4570-91B9-94C0A67235C1}" type="parTrans" cxnId="{8DF27ACB-6AFD-49CB-8484-AC8795B6FF44}">
      <dgm:prSet/>
      <dgm:spPr/>
      <dgm:t>
        <a:bodyPr/>
        <a:lstStyle/>
        <a:p>
          <a:endParaRPr lang="en-US"/>
        </a:p>
      </dgm:t>
    </dgm:pt>
    <dgm:pt modelId="{7668994F-CCE6-48CD-AB19-52F936F32180}" type="sibTrans" cxnId="{8DF27ACB-6AFD-49CB-8484-AC8795B6FF44}">
      <dgm:prSet/>
      <dgm:spPr/>
      <dgm:t>
        <a:bodyPr/>
        <a:lstStyle/>
        <a:p>
          <a:endParaRPr lang="en-US"/>
        </a:p>
      </dgm:t>
    </dgm:pt>
    <dgm:pt modelId="{F708C614-61C3-4442-B98B-854C2ACE7DB5}">
      <dgm:prSet/>
      <dgm:spPr/>
      <dgm:t>
        <a:bodyPr/>
        <a:lstStyle/>
        <a:p>
          <a:r>
            <a:rPr lang="es-MX" dirty="0"/>
            <a:t>1972</a:t>
          </a:r>
          <a:endParaRPr lang="en-US" dirty="0"/>
        </a:p>
      </dgm:t>
    </dgm:pt>
    <dgm:pt modelId="{3DA48678-2248-424C-95F4-FB57B61DFCC5}" type="parTrans" cxnId="{03C12A45-D9DF-42E9-B5CF-A0167E085B6B}">
      <dgm:prSet/>
      <dgm:spPr/>
      <dgm:t>
        <a:bodyPr/>
        <a:lstStyle/>
        <a:p>
          <a:endParaRPr lang="en-US"/>
        </a:p>
      </dgm:t>
    </dgm:pt>
    <dgm:pt modelId="{23319872-53BF-45F9-87F5-254D5B4BAEAB}" type="sibTrans" cxnId="{03C12A45-D9DF-42E9-B5CF-A0167E085B6B}">
      <dgm:prSet/>
      <dgm:spPr/>
      <dgm:t>
        <a:bodyPr/>
        <a:lstStyle/>
        <a:p>
          <a:endParaRPr lang="en-US"/>
        </a:p>
      </dgm:t>
    </dgm:pt>
    <dgm:pt modelId="{0F969055-DA25-4921-A664-BBAA94A704A0}">
      <dgm:prSet/>
      <dgm:spPr/>
      <dgm:t>
        <a:bodyPr/>
        <a:lstStyle/>
        <a:p>
          <a:r>
            <a:rPr lang="es-MX" dirty="0"/>
            <a:t>SQL</a:t>
          </a:r>
          <a:endParaRPr lang="en-US" dirty="0"/>
        </a:p>
      </dgm:t>
    </dgm:pt>
    <dgm:pt modelId="{43F351D2-6D88-4D97-A6BF-D695C717011C}" type="parTrans" cxnId="{6FE0842F-1BED-403E-AA86-298A1E220E7D}">
      <dgm:prSet/>
      <dgm:spPr/>
      <dgm:t>
        <a:bodyPr/>
        <a:lstStyle/>
        <a:p>
          <a:endParaRPr lang="en-US"/>
        </a:p>
      </dgm:t>
    </dgm:pt>
    <dgm:pt modelId="{D84B8A8A-AE5C-4A42-8FB4-1F7D2433EA4F}" type="sibTrans" cxnId="{6FE0842F-1BED-403E-AA86-298A1E220E7D}">
      <dgm:prSet/>
      <dgm:spPr/>
      <dgm:t>
        <a:bodyPr/>
        <a:lstStyle/>
        <a:p>
          <a:endParaRPr lang="en-US"/>
        </a:p>
      </dgm:t>
    </dgm:pt>
    <dgm:pt modelId="{E5A09FD8-E24E-4D3B-AF71-BF0ADE460DDF}">
      <dgm:prSet/>
      <dgm:spPr/>
      <dgm:t>
        <a:bodyPr/>
        <a:lstStyle/>
        <a:p>
          <a:r>
            <a:rPr lang="es-MX" dirty="0"/>
            <a:t>1972</a:t>
          </a:r>
          <a:endParaRPr lang="en-US" dirty="0"/>
        </a:p>
      </dgm:t>
    </dgm:pt>
    <dgm:pt modelId="{D764D53E-6075-4D35-A44B-7D33890E01AA}" type="parTrans" cxnId="{2093B8A3-CAF8-485E-8869-BC86203AF253}">
      <dgm:prSet/>
      <dgm:spPr/>
      <dgm:t>
        <a:bodyPr/>
        <a:lstStyle/>
        <a:p>
          <a:endParaRPr lang="en-US"/>
        </a:p>
      </dgm:t>
    </dgm:pt>
    <dgm:pt modelId="{A27C7ABB-FCAA-4D1C-9E75-FD362FC33A80}" type="sibTrans" cxnId="{2093B8A3-CAF8-485E-8869-BC86203AF253}">
      <dgm:prSet/>
      <dgm:spPr/>
      <dgm:t>
        <a:bodyPr/>
        <a:lstStyle/>
        <a:p>
          <a:endParaRPr lang="en-US"/>
        </a:p>
      </dgm:t>
    </dgm:pt>
    <dgm:pt modelId="{C90CFAF9-ECB1-457B-AF80-3BDB767785DB}">
      <dgm:prSet/>
      <dgm:spPr/>
      <dgm:t>
        <a:bodyPr/>
        <a:lstStyle/>
        <a:p>
          <a:r>
            <a:rPr lang="es-MX" dirty="0"/>
            <a:t>Ada</a:t>
          </a:r>
          <a:endParaRPr lang="en-US" dirty="0"/>
        </a:p>
      </dgm:t>
    </dgm:pt>
    <dgm:pt modelId="{53DFC12F-3E3B-4477-91C5-B4B6492393C8}" type="parTrans" cxnId="{56E1FB7A-402F-4A08-976A-81F08EB47B76}">
      <dgm:prSet/>
      <dgm:spPr/>
      <dgm:t>
        <a:bodyPr/>
        <a:lstStyle/>
        <a:p>
          <a:endParaRPr lang="en-US"/>
        </a:p>
      </dgm:t>
    </dgm:pt>
    <dgm:pt modelId="{3AEDEB9E-1548-4F3A-B561-C744D1C633E8}" type="sibTrans" cxnId="{56E1FB7A-402F-4A08-976A-81F08EB47B76}">
      <dgm:prSet/>
      <dgm:spPr/>
      <dgm:t>
        <a:bodyPr/>
        <a:lstStyle/>
        <a:p>
          <a:endParaRPr lang="en-US"/>
        </a:p>
      </dgm:t>
    </dgm:pt>
    <dgm:pt modelId="{509CBCD9-D3BB-43BA-A52B-B592535D9B9A}">
      <dgm:prSet/>
      <dgm:spPr/>
      <dgm:t>
        <a:bodyPr/>
        <a:lstStyle/>
        <a:p>
          <a:r>
            <a:rPr lang="es-MX" dirty="0"/>
            <a:t>1980/81</a:t>
          </a:r>
          <a:endParaRPr lang="en-US" dirty="0"/>
        </a:p>
      </dgm:t>
    </dgm:pt>
    <dgm:pt modelId="{D393A05E-5D8A-4F52-9B56-28594E0A1E4B}" type="parTrans" cxnId="{6E6C51ED-2489-423E-BA23-BD10818FE8BB}">
      <dgm:prSet/>
      <dgm:spPr/>
      <dgm:t>
        <a:bodyPr/>
        <a:lstStyle/>
        <a:p>
          <a:endParaRPr lang="en-US"/>
        </a:p>
      </dgm:t>
    </dgm:pt>
    <dgm:pt modelId="{2D4F6196-2F04-457E-A099-75F3DD1635D9}" type="sibTrans" cxnId="{6E6C51ED-2489-423E-BA23-BD10818FE8BB}">
      <dgm:prSet/>
      <dgm:spPr/>
      <dgm:t>
        <a:bodyPr/>
        <a:lstStyle/>
        <a:p>
          <a:endParaRPr lang="en-US"/>
        </a:p>
      </dgm:t>
    </dgm:pt>
    <dgm:pt modelId="{FFC76E1E-D999-4250-BC62-7D4E54992CC2}">
      <dgm:prSet/>
      <dgm:spPr/>
      <dgm:t>
        <a:bodyPr/>
        <a:lstStyle/>
        <a:p>
          <a:r>
            <a:rPr lang="es-MX" dirty="0"/>
            <a:t>C++</a:t>
          </a:r>
          <a:endParaRPr lang="en-US" dirty="0"/>
        </a:p>
      </dgm:t>
    </dgm:pt>
    <dgm:pt modelId="{6EA6C704-0692-459C-A708-D52486F0E86C}" type="parTrans" cxnId="{3C20708C-13B6-47DE-A952-C150E0D818A8}">
      <dgm:prSet/>
      <dgm:spPr/>
      <dgm:t>
        <a:bodyPr/>
        <a:lstStyle/>
        <a:p>
          <a:endParaRPr lang="en-US"/>
        </a:p>
      </dgm:t>
    </dgm:pt>
    <dgm:pt modelId="{86D1618E-B7BB-4DF0-A99E-9FC01D503E65}" type="sibTrans" cxnId="{3C20708C-13B6-47DE-A952-C150E0D818A8}">
      <dgm:prSet/>
      <dgm:spPr/>
      <dgm:t>
        <a:bodyPr/>
        <a:lstStyle/>
        <a:p>
          <a:endParaRPr lang="en-US"/>
        </a:p>
      </dgm:t>
    </dgm:pt>
    <dgm:pt modelId="{43AC4A0D-866E-4909-AE16-982309A9AB76}">
      <dgm:prSet/>
      <dgm:spPr/>
      <dgm:t>
        <a:bodyPr/>
        <a:lstStyle/>
        <a:p>
          <a:r>
            <a:rPr lang="es-MX" dirty="0"/>
            <a:t>1983</a:t>
          </a:r>
          <a:endParaRPr lang="en-US" dirty="0"/>
        </a:p>
      </dgm:t>
    </dgm:pt>
    <dgm:pt modelId="{C6A8BF93-8468-4633-844A-2B924075E272}" type="parTrans" cxnId="{A8787DEE-28B3-496E-A927-888874BF5421}">
      <dgm:prSet/>
      <dgm:spPr/>
      <dgm:t>
        <a:bodyPr/>
        <a:lstStyle/>
        <a:p>
          <a:endParaRPr lang="en-US"/>
        </a:p>
      </dgm:t>
    </dgm:pt>
    <dgm:pt modelId="{05E7D604-0918-452C-B0FD-CC250FE87ECE}" type="sibTrans" cxnId="{A8787DEE-28B3-496E-A927-888874BF5421}">
      <dgm:prSet/>
      <dgm:spPr/>
      <dgm:t>
        <a:bodyPr/>
        <a:lstStyle/>
        <a:p>
          <a:endParaRPr lang="en-US"/>
        </a:p>
      </dgm:t>
    </dgm:pt>
    <dgm:pt modelId="{3FB94282-E0C4-4705-B4D5-2ECC97CE2227}" type="pres">
      <dgm:prSet presAssocID="{F341D41C-65B5-4899-BF37-EAB27BC7CE32}" presName="Name0" presStyleCnt="0">
        <dgm:presLayoutVars>
          <dgm:dir/>
          <dgm:resizeHandles val="exact"/>
        </dgm:presLayoutVars>
      </dgm:prSet>
      <dgm:spPr/>
    </dgm:pt>
    <dgm:pt modelId="{7ADC01FF-4A35-412B-9DE5-4251196CC5E3}" type="pres">
      <dgm:prSet presAssocID="{F341D41C-65B5-4899-BF37-EAB27BC7CE32}" presName="arrow" presStyleLbl="bgShp" presStyleIdx="0" presStyleCnt="1"/>
      <dgm:spPr/>
    </dgm:pt>
    <dgm:pt modelId="{5F9298B1-BA83-47EB-9AB9-723A86ED039E}" type="pres">
      <dgm:prSet presAssocID="{F341D41C-65B5-4899-BF37-EAB27BC7CE32}" presName="points" presStyleCnt="0"/>
      <dgm:spPr/>
    </dgm:pt>
    <dgm:pt modelId="{B1790E5D-C545-4BDA-88C5-F25A87333694}" type="pres">
      <dgm:prSet presAssocID="{45C0314F-A6C4-4576-9BA8-9D886C4097F1}" presName="compositeA" presStyleCnt="0"/>
      <dgm:spPr/>
    </dgm:pt>
    <dgm:pt modelId="{DB12B688-0943-48A8-8CF5-719BEF5DBA3D}" type="pres">
      <dgm:prSet presAssocID="{45C0314F-A6C4-4576-9BA8-9D886C4097F1}" presName="textA" presStyleLbl="revTx" presStyleIdx="0" presStyleCnt="8">
        <dgm:presLayoutVars>
          <dgm:bulletEnabled val="1"/>
        </dgm:presLayoutVars>
      </dgm:prSet>
      <dgm:spPr/>
    </dgm:pt>
    <dgm:pt modelId="{EA58CC3D-CD8D-4EE1-B426-C4783459F82D}" type="pres">
      <dgm:prSet presAssocID="{45C0314F-A6C4-4576-9BA8-9D886C4097F1}" presName="circleA" presStyleLbl="node1" presStyleIdx="0" presStyleCnt="8"/>
      <dgm:spPr/>
    </dgm:pt>
    <dgm:pt modelId="{49754015-03F8-4F42-A33D-A3E5640E7B25}" type="pres">
      <dgm:prSet presAssocID="{45C0314F-A6C4-4576-9BA8-9D886C4097F1}" presName="spaceA" presStyleCnt="0"/>
      <dgm:spPr/>
    </dgm:pt>
    <dgm:pt modelId="{08710284-9E29-4053-AC43-F19E89216A7D}" type="pres">
      <dgm:prSet presAssocID="{9E644F1E-4829-43DD-BB7D-0535A5B60241}" presName="space" presStyleCnt="0"/>
      <dgm:spPr/>
    </dgm:pt>
    <dgm:pt modelId="{C3DAF6AC-A5DF-4789-A58F-89AF1E1D116E}" type="pres">
      <dgm:prSet presAssocID="{B49DCB30-F7AC-4F4F-BA39-712B2ADE463D}" presName="compositeB" presStyleCnt="0"/>
      <dgm:spPr/>
    </dgm:pt>
    <dgm:pt modelId="{AAC88C75-595D-4CEE-8619-65770105C4DA}" type="pres">
      <dgm:prSet presAssocID="{B49DCB30-F7AC-4F4F-BA39-712B2ADE463D}" presName="textB" presStyleLbl="revTx" presStyleIdx="1" presStyleCnt="8">
        <dgm:presLayoutVars>
          <dgm:bulletEnabled val="1"/>
        </dgm:presLayoutVars>
      </dgm:prSet>
      <dgm:spPr/>
    </dgm:pt>
    <dgm:pt modelId="{703361BC-7C0D-4BDF-A31B-0B07BAAF0A9A}" type="pres">
      <dgm:prSet presAssocID="{B49DCB30-F7AC-4F4F-BA39-712B2ADE463D}" presName="circleB" presStyleLbl="node1" presStyleIdx="1" presStyleCnt="8"/>
      <dgm:spPr/>
    </dgm:pt>
    <dgm:pt modelId="{EEF6EBA6-9175-42DC-806E-28215187CBC4}" type="pres">
      <dgm:prSet presAssocID="{B49DCB30-F7AC-4F4F-BA39-712B2ADE463D}" presName="spaceB" presStyleCnt="0"/>
      <dgm:spPr/>
    </dgm:pt>
    <dgm:pt modelId="{4C532130-AFF0-4EE8-86A0-4538B166449F}" type="pres">
      <dgm:prSet presAssocID="{AF56606A-398B-49A7-BBC5-817BCBC61DCC}" presName="space" presStyleCnt="0"/>
      <dgm:spPr/>
    </dgm:pt>
    <dgm:pt modelId="{E28FD7B7-3E7E-45B0-9570-79B71FAE9A34}" type="pres">
      <dgm:prSet presAssocID="{08CFD8A4-74ED-42BF-8C3D-13E66175A017}" presName="compositeA" presStyleCnt="0"/>
      <dgm:spPr/>
    </dgm:pt>
    <dgm:pt modelId="{D0E39EF4-B347-409D-9BDA-69AB25B44973}" type="pres">
      <dgm:prSet presAssocID="{08CFD8A4-74ED-42BF-8C3D-13E66175A017}" presName="textA" presStyleLbl="revTx" presStyleIdx="2" presStyleCnt="8">
        <dgm:presLayoutVars>
          <dgm:bulletEnabled val="1"/>
        </dgm:presLayoutVars>
      </dgm:prSet>
      <dgm:spPr/>
    </dgm:pt>
    <dgm:pt modelId="{3AA4E010-F0A4-4327-948E-5022E9FEEB4F}" type="pres">
      <dgm:prSet presAssocID="{08CFD8A4-74ED-42BF-8C3D-13E66175A017}" presName="circleA" presStyleLbl="node1" presStyleIdx="2" presStyleCnt="8"/>
      <dgm:spPr/>
    </dgm:pt>
    <dgm:pt modelId="{A4A64C0B-2618-4115-91A1-1285DF031722}" type="pres">
      <dgm:prSet presAssocID="{08CFD8A4-74ED-42BF-8C3D-13E66175A017}" presName="spaceA" presStyleCnt="0"/>
      <dgm:spPr/>
    </dgm:pt>
    <dgm:pt modelId="{A0337E82-D995-45FC-AFCD-BD3D3BED05EB}" type="pres">
      <dgm:prSet presAssocID="{C308E1FD-B68B-4505-973E-2A489976FA54}" presName="space" presStyleCnt="0"/>
      <dgm:spPr/>
    </dgm:pt>
    <dgm:pt modelId="{E85A67C9-F758-41C1-835D-7FAF5D03A8E5}" type="pres">
      <dgm:prSet presAssocID="{2EB52E0E-3FFC-46A4-803D-585A0C028491}" presName="compositeB" presStyleCnt="0"/>
      <dgm:spPr/>
    </dgm:pt>
    <dgm:pt modelId="{0E5D11A0-206B-4F98-8344-7D21F0527057}" type="pres">
      <dgm:prSet presAssocID="{2EB52E0E-3FFC-46A4-803D-585A0C028491}" presName="textB" presStyleLbl="revTx" presStyleIdx="3" presStyleCnt="8">
        <dgm:presLayoutVars>
          <dgm:bulletEnabled val="1"/>
        </dgm:presLayoutVars>
      </dgm:prSet>
      <dgm:spPr/>
    </dgm:pt>
    <dgm:pt modelId="{9E3AE9A3-1FDF-4431-AA0C-0471F3B28EAB}" type="pres">
      <dgm:prSet presAssocID="{2EB52E0E-3FFC-46A4-803D-585A0C028491}" presName="circleB" presStyleLbl="node1" presStyleIdx="3" presStyleCnt="8"/>
      <dgm:spPr/>
    </dgm:pt>
    <dgm:pt modelId="{BEF071B8-8004-46B2-9F7E-C47DB07B475C}" type="pres">
      <dgm:prSet presAssocID="{2EB52E0E-3FFC-46A4-803D-585A0C028491}" presName="spaceB" presStyleCnt="0"/>
      <dgm:spPr/>
    </dgm:pt>
    <dgm:pt modelId="{7EE14533-EBB3-493D-BD1A-07F9940B643E}" type="pres">
      <dgm:prSet presAssocID="{ED84B1BC-6C89-416C-AF67-92338ED5AC1C}" presName="space" presStyleCnt="0"/>
      <dgm:spPr/>
    </dgm:pt>
    <dgm:pt modelId="{6296AAB6-6BC9-42FB-BA11-4A5E38B41A11}" type="pres">
      <dgm:prSet presAssocID="{3EA73B2B-8100-4ADB-8BAF-CD89A2E6CF62}" presName="compositeA" presStyleCnt="0"/>
      <dgm:spPr/>
    </dgm:pt>
    <dgm:pt modelId="{362B1D47-6010-4806-8F58-5D884932A879}" type="pres">
      <dgm:prSet presAssocID="{3EA73B2B-8100-4ADB-8BAF-CD89A2E6CF62}" presName="textA" presStyleLbl="revTx" presStyleIdx="4" presStyleCnt="8">
        <dgm:presLayoutVars>
          <dgm:bulletEnabled val="1"/>
        </dgm:presLayoutVars>
      </dgm:prSet>
      <dgm:spPr/>
    </dgm:pt>
    <dgm:pt modelId="{A3E1A316-D6A1-48DC-95EA-EA1667E065BD}" type="pres">
      <dgm:prSet presAssocID="{3EA73B2B-8100-4ADB-8BAF-CD89A2E6CF62}" presName="circleA" presStyleLbl="node1" presStyleIdx="4" presStyleCnt="8"/>
      <dgm:spPr/>
    </dgm:pt>
    <dgm:pt modelId="{F3459AF1-54C3-4648-8D2E-5A2E66796C7C}" type="pres">
      <dgm:prSet presAssocID="{3EA73B2B-8100-4ADB-8BAF-CD89A2E6CF62}" presName="spaceA" presStyleCnt="0"/>
      <dgm:spPr/>
    </dgm:pt>
    <dgm:pt modelId="{84FAFA3B-3A8A-41BC-87DE-D4CE6F144B9E}" type="pres">
      <dgm:prSet presAssocID="{7668994F-CCE6-48CD-AB19-52F936F32180}" presName="space" presStyleCnt="0"/>
      <dgm:spPr/>
    </dgm:pt>
    <dgm:pt modelId="{BA374E31-21EE-4DD8-8279-2A2DB7507C7C}" type="pres">
      <dgm:prSet presAssocID="{0F969055-DA25-4921-A664-BBAA94A704A0}" presName="compositeB" presStyleCnt="0"/>
      <dgm:spPr/>
    </dgm:pt>
    <dgm:pt modelId="{0A022684-E5D6-4765-84C1-F11FF1BC4EE5}" type="pres">
      <dgm:prSet presAssocID="{0F969055-DA25-4921-A664-BBAA94A704A0}" presName="textB" presStyleLbl="revTx" presStyleIdx="5" presStyleCnt="8">
        <dgm:presLayoutVars>
          <dgm:bulletEnabled val="1"/>
        </dgm:presLayoutVars>
      </dgm:prSet>
      <dgm:spPr/>
    </dgm:pt>
    <dgm:pt modelId="{42F71A3C-4D37-4022-BA31-61A03D20C21A}" type="pres">
      <dgm:prSet presAssocID="{0F969055-DA25-4921-A664-BBAA94A704A0}" presName="circleB" presStyleLbl="node1" presStyleIdx="5" presStyleCnt="8"/>
      <dgm:spPr/>
    </dgm:pt>
    <dgm:pt modelId="{4485ED10-AF92-4E9A-9712-D42A251C3A44}" type="pres">
      <dgm:prSet presAssocID="{0F969055-DA25-4921-A664-BBAA94A704A0}" presName="spaceB" presStyleCnt="0"/>
      <dgm:spPr/>
    </dgm:pt>
    <dgm:pt modelId="{A7252150-3359-4655-8688-E9CFB06C9FF9}" type="pres">
      <dgm:prSet presAssocID="{D84B8A8A-AE5C-4A42-8FB4-1F7D2433EA4F}" presName="space" presStyleCnt="0"/>
      <dgm:spPr/>
    </dgm:pt>
    <dgm:pt modelId="{19E4D659-2236-48A3-BB2B-B46631974D6D}" type="pres">
      <dgm:prSet presAssocID="{C90CFAF9-ECB1-457B-AF80-3BDB767785DB}" presName="compositeA" presStyleCnt="0"/>
      <dgm:spPr/>
    </dgm:pt>
    <dgm:pt modelId="{A2305231-DECD-468C-A55F-BDBE2FE17514}" type="pres">
      <dgm:prSet presAssocID="{C90CFAF9-ECB1-457B-AF80-3BDB767785DB}" presName="textA" presStyleLbl="revTx" presStyleIdx="6" presStyleCnt="8">
        <dgm:presLayoutVars>
          <dgm:bulletEnabled val="1"/>
        </dgm:presLayoutVars>
      </dgm:prSet>
      <dgm:spPr/>
    </dgm:pt>
    <dgm:pt modelId="{3853B6CE-B673-4364-871E-75EC18691E72}" type="pres">
      <dgm:prSet presAssocID="{C90CFAF9-ECB1-457B-AF80-3BDB767785DB}" presName="circleA" presStyleLbl="node1" presStyleIdx="6" presStyleCnt="8"/>
      <dgm:spPr/>
    </dgm:pt>
    <dgm:pt modelId="{6DBC2367-55FA-4C59-83F6-1F23EE3DFB40}" type="pres">
      <dgm:prSet presAssocID="{C90CFAF9-ECB1-457B-AF80-3BDB767785DB}" presName="spaceA" presStyleCnt="0"/>
      <dgm:spPr/>
    </dgm:pt>
    <dgm:pt modelId="{D1298436-352D-42EA-B77D-8C70CAF4E9F3}" type="pres">
      <dgm:prSet presAssocID="{3AEDEB9E-1548-4F3A-B561-C744D1C633E8}" presName="space" presStyleCnt="0"/>
      <dgm:spPr/>
    </dgm:pt>
    <dgm:pt modelId="{1B1339EB-D80E-4DFC-81D7-9E4E96A464E3}" type="pres">
      <dgm:prSet presAssocID="{FFC76E1E-D999-4250-BC62-7D4E54992CC2}" presName="compositeB" presStyleCnt="0"/>
      <dgm:spPr/>
    </dgm:pt>
    <dgm:pt modelId="{3524F353-A6DC-4632-8B43-E76F83F720BE}" type="pres">
      <dgm:prSet presAssocID="{FFC76E1E-D999-4250-BC62-7D4E54992CC2}" presName="textB" presStyleLbl="revTx" presStyleIdx="7" presStyleCnt="8">
        <dgm:presLayoutVars>
          <dgm:bulletEnabled val="1"/>
        </dgm:presLayoutVars>
      </dgm:prSet>
      <dgm:spPr/>
    </dgm:pt>
    <dgm:pt modelId="{08AA5821-0BB7-4877-9B8D-54C7CDA8C57D}" type="pres">
      <dgm:prSet presAssocID="{FFC76E1E-D999-4250-BC62-7D4E54992CC2}" presName="circleB" presStyleLbl="node1" presStyleIdx="7" presStyleCnt="8"/>
      <dgm:spPr/>
    </dgm:pt>
    <dgm:pt modelId="{8B9290E9-9A0D-4729-BBF1-DCB74FFAA10D}" type="pres">
      <dgm:prSet presAssocID="{FFC76E1E-D999-4250-BC62-7D4E54992CC2}" presName="spaceB" presStyleCnt="0"/>
      <dgm:spPr/>
    </dgm:pt>
  </dgm:ptLst>
  <dgm:cxnLst>
    <dgm:cxn modelId="{C47C6221-C2A6-4EF8-817F-CA09AB89A930}" srcId="{45C0314F-A6C4-4576-9BA8-9D886C4097F1}" destId="{0E3387D2-21BE-4B9E-8529-7716420657F4}" srcOrd="0" destOrd="0" parTransId="{78CC3168-01C3-4419-8A49-5E3C33A344B5}" sibTransId="{9146DA19-F500-41C8-A162-C39A18BE5E18}"/>
    <dgm:cxn modelId="{4F86FE2D-C794-43FB-A31E-12E51D7F324C}" type="presOf" srcId="{0E3387D2-21BE-4B9E-8529-7716420657F4}" destId="{DB12B688-0943-48A8-8CF5-719BEF5DBA3D}" srcOrd="0" destOrd="1" presId="urn:microsoft.com/office/officeart/2005/8/layout/hProcess11"/>
    <dgm:cxn modelId="{F8A3132E-4E97-402E-A44A-6B594DFA700B}" type="presOf" srcId="{AC28BD71-830B-4721-9224-3A8FB66665FF}" destId="{AAC88C75-595D-4CEE-8619-65770105C4DA}" srcOrd="0" destOrd="1" presId="urn:microsoft.com/office/officeart/2005/8/layout/hProcess11"/>
    <dgm:cxn modelId="{3982912E-AE8C-4BEF-BF1B-F05868C37E71}" type="presOf" srcId="{F341D41C-65B5-4899-BF37-EAB27BC7CE32}" destId="{3FB94282-E0C4-4705-B4D5-2ECC97CE2227}" srcOrd="0" destOrd="0" presId="urn:microsoft.com/office/officeart/2005/8/layout/hProcess11"/>
    <dgm:cxn modelId="{6FE0842F-1BED-403E-AA86-298A1E220E7D}" srcId="{F341D41C-65B5-4899-BF37-EAB27BC7CE32}" destId="{0F969055-DA25-4921-A664-BBAA94A704A0}" srcOrd="5" destOrd="0" parTransId="{43F351D2-6D88-4D97-A6BF-D695C717011C}" sibTransId="{D84B8A8A-AE5C-4A42-8FB4-1F7D2433EA4F}"/>
    <dgm:cxn modelId="{A3905135-7D22-4BF5-A113-0E456D144AC1}" type="presOf" srcId="{43AC4A0D-866E-4909-AE16-982309A9AB76}" destId="{3524F353-A6DC-4632-8B43-E76F83F720BE}" srcOrd="0" destOrd="1" presId="urn:microsoft.com/office/officeart/2005/8/layout/hProcess11"/>
    <dgm:cxn modelId="{0995CE61-1DCD-4DC7-B2E2-8EFADD765BC8}" type="presOf" srcId="{509CBCD9-D3BB-43BA-A52B-B592535D9B9A}" destId="{A2305231-DECD-468C-A55F-BDBE2FE17514}" srcOrd="0" destOrd="1" presId="urn:microsoft.com/office/officeart/2005/8/layout/hProcess11"/>
    <dgm:cxn modelId="{2101F462-F4FF-4E6D-B298-0D6D7B566C96}" srcId="{B49DCB30-F7AC-4F4F-BA39-712B2ADE463D}" destId="{AC28BD71-830B-4721-9224-3A8FB66665FF}" srcOrd="0" destOrd="0" parTransId="{E4718CBF-0068-4A1A-A5DB-1766C29E0523}" sibTransId="{A24CA71A-7892-47B7-A185-4905CB0AEAFC}"/>
    <dgm:cxn modelId="{C6150164-F0E2-4A23-AA43-2B076C0137CD}" type="presOf" srcId="{F708C614-61C3-4442-B98B-854C2ACE7DB5}" destId="{362B1D47-6010-4806-8F58-5D884932A879}" srcOrd="0" destOrd="1" presId="urn:microsoft.com/office/officeart/2005/8/layout/hProcess11"/>
    <dgm:cxn modelId="{03C12A45-D9DF-42E9-B5CF-A0167E085B6B}" srcId="{3EA73B2B-8100-4ADB-8BAF-CD89A2E6CF62}" destId="{F708C614-61C3-4442-B98B-854C2ACE7DB5}" srcOrd="0" destOrd="0" parTransId="{3DA48678-2248-424C-95F4-FB57B61DFCC5}" sibTransId="{23319872-53BF-45F9-87F5-254D5B4BAEAB}"/>
    <dgm:cxn modelId="{ADAD9A66-C9DE-402E-97A6-FB7C063FCE20}" srcId="{F341D41C-65B5-4899-BF37-EAB27BC7CE32}" destId="{45C0314F-A6C4-4576-9BA8-9D886C4097F1}" srcOrd="0" destOrd="0" parTransId="{AB494967-15AB-4594-BFE0-17E7F51BB69E}" sibTransId="{9E644F1E-4829-43DD-BB7D-0535A5B60241}"/>
    <dgm:cxn modelId="{2FD20551-0F5B-482A-B8E9-9304EA814804}" srcId="{F341D41C-65B5-4899-BF37-EAB27BC7CE32}" destId="{08CFD8A4-74ED-42BF-8C3D-13E66175A017}" srcOrd="2" destOrd="0" parTransId="{51A9A887-750F-4841-BE03-135EDEE4A169}" sibTransId="{C308E1FD-B68B-4505-973E-2A489976FA54}"/>
    <dgm:cxn modelId="{A3766353-DFB0-4A96-B759-0E10C95B5D30}" type="presOf" srcId="{E5A09FD8-E24E-4D3B-AF71-BF0ADE460DDF}" destId="{0A022684-E5D6-4765-84C1-F11FF1BC4EE5}" srcOrd="0" destOrd="1" presId="urn:microsoft.com/office/officeart/2005/8/layout/hProcess11"/>
    <dgm:cxn modelId="{B6AF9F7A-188A-4B77-922A-DACFF6B2C124}" srcId="{08CFD8A4-74ED-42BF-8C3D-13E66175A017}" destId="{4872FD76-91E1-46A7-BD18-FA0BC2853EB9}" srcOrd="0" destOrd="0" parTransId="{B42A3EF2-3AEF-4BCA-9AAD-1EB23EA2D5B9}" sibTransId="{758EE33C-244D-4B8A-8D5B-857CAB5E4FB6}"/>
    <dgm:cxn modelId="{56E1FB7A-402F-4A08-976A-81F08EB47B76}" srcId="{F341D41C-65B5-4899-BF37-EAB27BC7CE32}" destId="{C90CFAF9-ECB1-457B-AF80-3BDB767785DB}" srcOrd="6" destOrd="0" parTransId="{53DFC12F-3E3B-4477-91C5-B4B6492393C8}" sibTransId="{3AEDEB9E-1548-4F3A-B561-C744D1C633E8}"/>
    <dgm:cxn modelId="{CC065D7D-516A-4102-A32E-F5ECB78FA9A8}" srcId="{F341D41C-65B5-4899-BF37-EAB27BC7CE32}" destId="{2EB52E0E-3FFC-46A4-803D-585A0C028491}" srcOrd="3" destOrd="0" parTransId="{6433046E-8799-4B13-8B5A-13802C4F6C66}" sibTransId="{ED84B1BC-6C89-416C-AF67-92338ED5AC1C}"/>
    <dgm:cxn modelId="{3C20708C-13B6-47DE-A952-C150E0D818A8}" srcId="{F341D41C-65B5-4899-BF37-EAB27BC7CE32}" destId="{FFC76E1E-D999-4250-BC62-7D4E54992CC2}" srcOrd="7" destOrd="0" parTransId="{6EA6C704-0692-459C-A708-D52486F0E86C}" sibTransId="{86D1618E-B7BB-4DF0-A99E-9FC01D503E65}"/>
    <dgm:cxn modelId="{97BE2691-8090-4888-BF36-457B5355836B}" type="presOf" srcId="{4872FD76-91E1-46A7-BD18-FA0BC2853EB9}" destId="{D0E39EF4-B347-409D-9BDA-69AB25B44973}" srcOrd="0" destOrd="1" presId="urn:microsoft.com/office/officeart/2005/8/layout/hProcess11"/>
    <dgm:cxn modelId="{2093B8A3-CAF8-485E-8869-BC86203AF253}" srcId="{0F969055-DA25-4921-A664-BBAA94A704A0}" destId="{E5A09FD8-E24E-4D3B-AF71-BF0ADE460DDF}" srcOrd="0" destOrd="0" parTransId="{D764D53E-6075-4D35-A44B-7D33890E01AA}" sibTransId="{A27C7ABB-FCAA-4D1C-9E75-FD362FC33A80}"/>
    <dgm:cxn modelId="{8D71ACB4-E589-4DC3-AA53-11DD35E4B3FD}" srcId="{F341D41C-65B5-4899-BF37-EAB27BC7CE32}" destId="{B49DCB30-F7AC-4F4F-BA39-712B2ADE463D}" srcOrd="1" destOrd="0" parTransId="{6DF9D3C7-06DD-4C7B-A176-18D57594B9D3}" sibTransId="{AF56606A-398B-49A7-BBC5-817BCBC61DCC}"/>
    <dgm:cxn modelId="{808AC4C1-021F-48E5-93A2-3DE4BA752CF0}" type="presOf" srcId="{2EB52E0E-3FFC-46A4-803D-585A0C028491}" destId="{0E5D11A0-206B-4F98-8344-7D21F0527057}" srcOrd="0" destOrd="0" presId="urn:microsoft.com/office/officeart/2005/8/layout/hProcess11"/>
    <dgm:cxn modelId="{8DF27ACB-6AFD-49CB-8484-AC8795B6FF44}" srcId="{F341D41C-65B5-4899-BF37-EAB27BC7CE32}" destId="{3EA73B2B-8100-4ADB-8BAF-CD89A2E6CF62}" srcOrd="4" destOrd="0" parTransId="{C71D7321-916E-4570-91B9-94C0A67235C1}" sibTransId="{7668994F-CCE6-48CD-AB19-52F936F32180}"/>
    <dgm:cxn modelId="{9049A0D2-E2BD-4766-90E2-6F68A694B83C}" type="presOf" srcId="{FFC76E1E-D999-4250-BC62-7D4E54992CC2}" destId="{3524F353-A6DC-4632-8B43-E76F83F720BE}" srcOrd="0" destOrd="0" presId="urn:microsoft.com/office/officeart/2005/8/layout/hProcess11"/>
    <dgm:cxn modelId="{2A03C5DB-9607-4C97-B5F7-C172166D7BAE}" type="presOf" srcId="{C90CFAF9-ECB1-457B-AF80-3BDB767785DB}" destId="{A2305231-DECD-468C-A55F-BDBE2FE17514}" srcOrd="0" destOrd="0" presId="urn:microsoft.com/office/officeart/2005/8/layout/hProcess11"/>
    <dgm:cxn modelId="{25019EDE-7138-46B9-AA95-91A46F49D97B}" type="presOf" srcId="{0F969055-DA25-4921-A664-BBAA94A704A0}" destId="{0A022684-E5D6-4765-84C1-F11FF1BC4EE5}" srcOrd="0" destOrd="0" presId="urn:microsoft.com/office/officeart/2005/8/layout/hProcess11"/>
    <dgm:cxn modelId="{E3FF98E0-E10C-45BB-A0B8-8ABF633F01FC}" type="presOf" srcId="{08CFD8A4-74ED-42BF-8C3D-13E66175A017}" destId="{D0E39EF4-B347-409D-9BDA-69AB25B44973}" srcOrd="0" destOrd="0" presId="urn:microsoft.com/office/officeart/2005/8/layout/hProcess11"/>
    <dgm:cxn modelId="{EE0A80E4-2D3A-49EC-8C5F-7946959B0B18}" srcId="{2EB52E0E-3FFC-46A4-803D-585A0C028491}" destId="{DC3A08BF-CF6A-4F50-B930-F124F57504B3}" srcOrd="0" destOrd="0" parTransId="{DC6042B9-D930-45C1-9C3F-262222C55B81}" sibTransId="{6452F367-FFB8-49EB-A1BA-FA9DF4B2D81F}"/>
    <dgm:cxn modelId="{6E6C51ED-2489-423E-BA23-BD10818FE8BB}" srcId="{C90CFAF9-ECB1-457B-AF80-3BDB767785DB}" destId="{509CBCD9-D3BB-43BA-A52B-B592535D9B9A}" srcOrd="0" destOrd="0" parTransId="{D393A05E-5D8A-4F52-9B56-28594E0A1E4B}" sibTransId="{2D4F6196-2F04-457E-A099-75F3DD1635D9}"/>
    <dgm:cxn modelId="{A8787DEE-28B3-496E-A927-888874BF5421}" srcId="{FFC76E1E-D999-4250-BC62-7D4E54992CC2}" destId="{43AC4A0D-866E-4909-AE16-982309A9AB76}" srcOrd="0" destOrd="0" parTransId="{C6A8BF93-8468-4633-844A-2B924075E272}" sibTransId="{05E7D604-0918-452C-B0FD-CC250FE87ECE}"/>
    <dgm:cxn modelId="{4504D0EE-981D-4AB7-AD67-C600ADA5BFD9}" type="presOf" srcId="{DC3A08BF-CF6A-4F50-B930-F124F57504B3}" destId="{0E5D11A0-206B-4F98-8344-7D21F0527057}" srcOrd="0" destOrd="1" presId="urn:microsoft.com/office/officeart/2005/8/layout/hProcess11"/>
    <dgm:cxn modelId="{D6B4D7F8-F261-49A1-91DD-5ABCC5B9B797}" type="presOf" srcId="{45C0314F-A6C4-4576-9BA8-9D886C4097F1}" destId="{DB12B688-0943-48A8-8CF5-719BEF5DBA3D}" srcOrd="0" destOrd="0" presId="urn:microsoft.com/office/officeart/2005/8/layout/hProcess11"/>
    <dgm:cxn modelId="{88AD19FF-09A9-45C6-8066-E2ED4870B962}" type="presOf" srcId="{3EA73B2B-8100-4ADB-8BAF-CD89A2E6CF62}" destId="{362B1D47-6010-4806-8F58-5D884932A879}" srcOrd="0" destOrd="0" presId="urn:microsoft.com/office/officeart/2005/8/layout/hProcess11"/>
    <dgm:cxn modelId="{885EDBFF-3E7C-492F-92AD-B78B71B5FC55}" type="presOf" srcId="{B49DCB30-F7AC-4F4F-BA39-712B2ADE463D}" destId="{AAC88C75-595D-4CEE-8619-65770105C4DA}" srcOrd="0" destOrd="0" presId="urn:microsoft.com/office/officeart/2005/8/layout/hProcess11"/>
    <dgm:cxn modelId="{8164942F-4A9B-4DBF-8565-5D42CC726D8E}" type="presParOf" srcId="{3FB94282-E0C4-4705-B4D5-2ECC97CE2227}" destId="{7ADC01FF-4A35-412B-9DE5-4251196CC5E3}" srcOrd="0" destOrd="0" presId="urn:microsoft.com/office/officeart/2005/8/layout/hProcess11"/>
    <dgm:cxn modelId="{A178F306-9D40-4339-B8D2-15FD97BC56EC}" type="presParOf" srcId="{3FB94282-E0C4-4705-B4D5-2ECC97CE2227}" destId="{5F9298B1-BA83-47EB-9AB9-723A86ED039E}" srcOrd="1" destOrd="0" presId="urn:microsoft.com/office/officeart/2005/8/layout/hProcess11"/>
    <dgm:cxn modelId="{6C7D7C2E-B647-45D6-B74C-31202D06BDD5}" type="presParOf" srcId="{5F9298B1-BA83-47EB-9AB9-723A86ED039E}" destId="{B1790E5D-C545-4BDA-88C5-F25A87333694}" srcOrd="0" destOrd="0" presId="urn:microsoft.com/office/officeart/2005/8/layout/hProcess11"/>
    <dgm:cxn modelId="{F4ED90E9-1B05-456D-95E2-28CAC06092A4}" type="presParOf" srcId="{B1790E5D-C545-4BDA-88C5-F25A87333694}" destId="{DB12B688-0943-48A8-8CF5-719BEF5DBA3D}" srcOrd="0" destOrd="0" presId="urn:microsoft.com/office/officeart/2005/8/layout/hProcess11"/>
    <dgm:cxn modelId="{62209AA2-A37D-49B2-B1F6-9C3EC7E94EF1}" type="presParOf" srcId="{B1790E5D-C545-4BDA-88C5-F25A87333694}" destId="{EA58CC3D-CD8D-4EE1-B426-C4783459F82D}" srcOrd="1" destOrd="0" presId="urn:microsoft.com/office/officeart/2005/8/layout/hProcess11"/>
    <dgm:cxn modelId="{754E9AAA-98EB-4BAE-8CA0-49FCB585C6A5}" type="presParOf" srcId="{B1790E5D-C545-4BDA-88C5-F25A87333694}" destId="{49754015-03F8-4F42-A33D-A3E5640E7B25}" srcOrd="2" destOrd="0" presId="urn:microsoft.com/office/officeart/2005/8/layout/hProcess11"/>
    <dgm:cxn modelId="{E85A8536-9743-45FB-844E-4B3BA00DE1DE}" type="presParOf" srcId="{5F9298B1-BA83-47EB-9AB9-723A86ED039E}" destId="{08710284-9E29-4053-AC43-F19E89216A7D}" srcOrd="1" destOrd="0" presId="urn:microsoft.com/office/officeart/2005/8/layout/hProcess11"/>
    <dgm:cxn modelId="{0E474736-C7CF-4911-8096-D3D1409D7BC8}" type="presParOf" srcId="{5F9298B1-BA83-47EB-9AB9-723A86ED039E}" destId="{C3DAF6AC-A5DF-4789-A58F-89AF1E1D116E}" srcOrd="2" destOrd="0" presId="urn:microsoft.com/office/officeart/2005/8/layout/hProcess11"/>
    <dgm:cxn modelId="{FC32F14E-FEE0-4994-8578-5317B0396A09}" type="presParOf" srcId="{C3DAF6AC-A5DF-4789-A58F-89AF1E1D116E}" destId="{AAC88C75-595D-4CEE-8619-65770105C4DA}" srcOrd="0" destOrd="0" presId="urn:microsoft.com/office/officeart/2005/8/layout/hProcess11"/>
    <dgm:cxn modelId="{A928E5F5-712F-4262-9DF1-4B7719CBBA32}" type="presParOf" srcId="{C3DAF6AC-A5DF-4789-A58F-89AF1E1D116E}" destId="{703361BC-7C0D-4BDF-A31B-0B07BAAF0A9A}" srcOrd="1" destOrd="0" presId="urn:microsoft.com/office/officeart/2005/8/layout/hProcess11"/>
    <dgm:cxn modelId="{549D0578-6F2F-4560-BCD2-1C2DC86F0B41}" type="presParOf" srcId="{C3DAF6AC-A5DF-4789-A58F-89AF1E1D116E}" destId="{EEF6EBA6-9175-42DC-806E-28215187CBC4}" srcOrd="2" destOrd="0" presId="urn:microsoft.com/office/officeart/2005/8/layout/hProcess11"/>
    <dgm:cxn modelId="{DA8E7BB9-FB5F-45F3-B83D-1AA9A6DCE585}" type="presParOf" srcId="{5F9298B1-BA83-47EB-9AB9-723A86ED039E}" destId="{4C532130-AFF0-4EE8-86A0-4538B166449F}" srcOrd="3" destOrd="0" presId="urn:microsoft.com/office/officeart/2005/8/layout/hProcess11"/>
    <dgm:cxn modelId="{DA40BD8A-C8DD-4B49-A81B-5EEECEFB68EC}" type="presParOf" srcId="{5F9298B1-BA83-47EB-9AB9-723A86ED039E}" destId="{E28FD7B7-3E7E-45B0-9570-79B71FAE9A34}" srcOrd="4" destOrd="0" presId="urn:microsoft.com/office/officeart/2005/8/layout/hProcess11"/>
    <dgm:cxn modelId="{3E2D35A5-85F0-495B-885E-1D4EF06D5973}" type="presParOf" srcId="{E28FD7B7-3E7E-45B0-9570-79B71FAE9A34}" destId="{D0E39EF4-B347-409D-9BDA-69AB25B44973}" srcOrd="0" destOrd="0" presId="urn:microsoft.com/office/officeart/2005/8/layout/hProcess11"/>
    <dgm:cxn modelId="{BAE40CE8-EF20-4507-8D3C-654998038D0C}" type="presParOf" srcId="{E28FD7B7-3E7E-45B0-9570-79B71FAE9A34}" destId="{3AA4E010-F0A4-4327-948E-5022E9FEEB4F}" srcOrd="1" destOrd="0" presId="urn:microsoft.com/office/officeart/2005/8/layout/hProcess11"/>
    <dgm:cxn modelId="{AFD7744A-2EAB-41B2-97AC-BACE42FC3444}" type="presParOf" srcId="{E28FD7B7-3E7E-45B0-9570-79B71FAE9A34}" destId="{A4A64C0B-2618-4115-91A1-1285DF031722}" srcOrd="2" destOrd="0" presId="urn:microsoft.com/office/officeart/2005/8/layout/hProcess11"/>
    <dgm:cxn modelId="{6809CFD9-D18C-4A89-B28F-FE4497DB4C00}" type="presParOf" srcId="{5F9298B1-BA83-47EB-9AB9-723A86ED039E}" destId="{A0337E82-D995-45FC-AFCD-BD3D3BED05EB}" srcOrd="5" destOrd="0" presId="urn:microsoft.com/office/officeart/2005/8/layout/hProcess11"/>
    <dgm:cxn modelId="{A15EB98D-5718-4142-9520-AF6BC8EE9F1E}" type="presParOf" srcId="{5F9298B1-BA83-47EB-9AB9-723A86ED039E}" destId="{E85A67C9-F758-41C1-835D-7FAF5D03A8E5}" srcOrd="6" destOrd="0" presId="urn:microsoft.com/office/officeart/2005/8/layout/hProcess11"/>
    <dgm:cxn modelId="{52D19E61-164D-451F-89C0-DC74BE29532D}" type="presParOf" srcId="{E85A67C9-F758-41C1-835D-7FAF5D03A8E5}" destId="{0E5D11A0-206B-4F98-8344-7D21F0527057}" srcOrd="0" destOrd="0" presId="urn:microsoft.com/office/officeart/2005/8/layout/hProcess11"/>
    <dgm:cxn modelId="{7A11E0A6-2A20-4F6C-BEA5-4ECD0819B708}" type="presParOf" srcId="{E85A67C9-F758-41C1-835D-7FAF5D03A8E5}" destId="{9E3AE9A3-1FDF-4431-AA0C-0471F3B28EAB}" srcOrd="1" destOrd="0" presId="urn:microsoft.com/office/officeart/2005/8/layout/hProcess11"/>
    <dgm:cxn modelId="{042188DD-B229-415D-85B0-A96AFC6A902B}" type="presParOf" srcId="{E85A67C9-F758-41C1-835D-7FAF5D03A8E5}" destId="{BEF071B8-8004-46B2-9F7E-C47DB07B475C}" srcOrd="2" destOrd="0" presId="urn:microsoft.com/office/officeart/2005/8/layout/hProcess11"/>
    <dgm:cxn modelId="{E2D07D04-67B7-4DAA-BF67-B4CCD41ADEF0}" type="presParOf" srcId="{5F9298B1-BA83-47EB-9AB9-723A86ED039E}" destId="{7EE14533-EBB3-493D-BD1A-07F9940B643E}" srcOrd="7" destOrd="0" presId="urn:microsoft.com/office/officeart/2005/8/layout/hProcess11"/>
    <dgm:cxn modelId="{A8EB89EB-EDDB-44F4-97C4-9217BF3AFC8F}" type="presParOf" srcId="{5F9298B1-BA83-47EB-9AB9-723A86ED039E}" destId="{6296AAB6-6BC9-42FB-BA11-4A5E38B41A11}" srcOrd="8" destOrd="0" presId="urn:microsoft.com/office/officeart/2005/8/layout/hProcess11"/>
    <dgm:cxn modelId="{FA4D5411-6B51-4426-A3DD-1BD1FAA474C8}" type="presParOf" srcId="{6296AAB6-6BC9-42FB-BA11-4A5E38B41A11}" destId="{362B1D47-6010-4806-8F58-5D884932A879}" srcOrd="0" destOrd="0" presId="urn:microsoft.com/office/officeart/2005/8/layout/hProcess11"/>
    <dgm:cxn modelId="{F61C1375-6291-4698-9320-C34C2BC19578}" type="presParOf" srcId="{6296AAB6-6BC9-42FB-BA11-4A5E38B41A11}" destId="{A3E1A316-D6A1-48DC-95EA-EA1667E065BD}" srcOrd="1" destOrd="0" presId="urn:microsoft.com/office/officeart/2005/8/layout/hProcess11"/>
    <dgm:cxn modelId="{F7B7A38E-2EAB-4E62-A5F2-2EE3DBD8DA1F}" type="presParOf" srcId="{6296AAB6-6BC9-42FB-BA11-4A5E38B41A11}" destId="{F3459AF1-54C3-4648-8D2E-5A2E66796C7C}" srcOrd="2" destOrd="0" presId="urn:microsoft.com/office/officeart/2005/8/layout/hProcess11"/>
    <dgm:cxn modelId="{29F09FE8-7154-489A-A185-C41DA2164A0F}" type="presParOf" srcId="{5F9298B1-BA83-47EB-9AB9-723A86ED039E}" destId="{84FAFA3B-3A8A-41BC-87DE-D4CE6F144B9E}" srcOrd="9" destOrd="0" presId="urn:microsoft.com/office/officeart/2005/8/layout/hProcess11"/>
    <dgm:cxn modelId="{2AB5F7F4-3DFA-4E60-A3FB-93D7EED7C985}" type="presParOf" srcId="{5F9298B1-BA83-47EB-9AB9-723A86ED039E}" destId="{BA374E31-21EE-4DD8-8279-2A2DB7507C7C}" srcOrd="10" destOrd="0" presId="urn:microsoft.com/office/officeart/2005/8/layout/hProcess11"/>
    <dgm:cxn modelId="{E2B45E45-C8BD-486F-A244-5BCFE9F3C804}" type="presParOf" srcId="{BA374E31-21EE-4DD8-8279-2A2DB7507C7C}" destId="{0A022684-E5D6-4765-84C1-F11FF1BC4EE5}" srcOrd="0" destOrd="0" presId="urn:microsoft.com/office/officeart/2005/8/layout/hProcess11"/>
    <dgm:cxn modelId="{D7DF99F3-731A-4CC9-AB85-4A162AC8E21E}" type="presParOf" srcId="{BA374E31-21EE-4DD8-8279-2A2DB7507C7C}" destId="{42F71A3C-4D37-4022-BA31-61A03D20C21A}" srcOrd="1" destOrd="0" presId="urn:microsoft.com/office/officeart/2005/8/layout/hProcess11"/>
    <dgm:cxn modelId="{82E4DB98-D4B3-4506-A57D-96CFA572D930}" type="presParOf" srcId="{BA374E31-21EE-4DD8-8279-2A2DB7507C7C}" destId="{4485ED10-AF92-4E9A-9712-D42A251C3A44}" srcOrd="2" destOrd="0" presId="urn:microsoft.com/office/officeart/2005/8/layout/hProcess11"/>
    <dgm:cxn modelId="{53134F81-5884-4C9A-BFF6-9CC9F7D58501}" type="presParOf" srcId="{5F9298B1-BA83-47EB-9AB9-723A86ED039E}" destId="{A7252150-3359-4655-8688-E9CFB06C9FF9}" srcOrd="11" destOrd="0" presId="urn:microsoft.com/office/officeart/2005/8/layout/hProcess11"/>
    <dgm:cxn modelId="{070FC8C7-97A4-4594-9790-D751DD6E0330}" type="presParOf" srcId="{5F9298B1-BA83-47EB-9AB9-723A86ED039E}" destId="{19E4D659-2236-48A3-BB2B-B46631974D6D}" srcOrd="12" destOrd="0" presId="urn:microsoft.com/office/officeart/2005/8/layout/hProcess11"/>
    <dgm:cxn modelId="{7E19702D-85D5-4904-A92E-B382CAD0D455}" type="presParOf" srcId="{19E4D659-2236-48A3-BB2B-B46631974D6D}" destId="{A2305231-DECD-468C-A55F-BDBE2FE17514}" srcOrd="0" destOrd="0" presId="urn:microsoft.com/office/officeart/2005/8/layout/hProcess11"/>
    <dgm:cxn modelId="{757A589A-74E3-417A-A178-E146FD55112A}" type="presParOf" srcId="{19E4D659-2236-48A3-BB2B-B46631974D6D}" destId="{3853B6CE-B673-4364-871E-75EC18691E72}" srcOrd="1" destOrd="0" presId="urn:microsoft.com/office/officeart/2005/8/layout/hProcess11"/>
    <dgm:cxn modelId="{05180615-550D-4DE5-A2CD-8D9478D6581E}" type="presParOf" srcId="{19E4D659-2236-48A3-BB2B-B46631974D6D}" destId="{6DBC2367-55FA-4C59-83F6-1F23EE3DFB40}" srcOrd="2" destOrd="0" presId="urn:microsoft.com/office/officeart/2005/8/layout/hProcess11"/>
    <dgm:cxn modelId="{53F0B8CC-7BC3-475A-9E1B-CAC1360C83E4}" type="presParOf" srcId="{5F9298B1-BA83-47EB-9AB9-723A86ED039E}" destId="{D1298436-352D-42EA-B77D-8C70CAF4E9F3}" srcOrd="13" destOrd="0" presId="urn:microsoft.com/office/officeart/2005/8/layout/hProcess11"/>
    <dgm:cxn modelId="{263C274E-326C-41E4-AEF7-35CAC143D7F7}" type="presParOf" srcId="{5F9298B1-BA83-47EB-9AB9-723A86ED039E}" destId="{1B1339EB-D80E-4DFC-81D7-9E4E96A464E3}" srcOrd="14" destOrd="0" presId="urn:microsoft.com/office/officeart/2005/8/layout/hProcess11"/>
    <dgm:cxn modelId="{A57CC59B-D761-4DBD-B9F6-8C076C57C6EE}" type="presParOf" srcId="{1B1339EB-D80E-4DFC-81D7-9E4E96A464E3}" destId="{3524F353-A6DC-4632-8B43-E76F83F720BE}" srcOrd="0" destOrd="0" presId="urn:microsoft.com/office/officeart/2005/8/layout/hProcess11"/>
    <dgm:cxn modelId="{B363BFE2-0D83-430B-9FFA-12BEBFA2A1EA}" type="presParOf" srcId="{1B1339EB-D80E-4DFC-81D7-9E4E96A464E3}" destId="{08AA5821-0BB7-4877-9B8D-54C7CDA8C57D}" srcOrd="1" destOrd="0" presId="urn:microsoft.com/office/officeart/2005/8/layout/hProcess11"/>
    <dgm:cxn modelId="{24A563EF-FB4F-493E-AF5D-3ED94E2E41B8}" type="presParOf" srcId="{1B1339EB-D80E-4DFC-81D7-9E4E96A464E3}" destId="{8B9290E9-9A0D-4729-BBF1-DCB74FFAA10D}"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341D41C-65B5-4899-BF37-EAB27BC7CE32}" type="doc">
      <dgm:prSet loTypeId="urn:microsoft.com/office/officeart/2005/8/layout/hProcess11" loCatId="process" qsTypeId="urn:microsoft.com/office/officeart/2005/8/quickstyle/simple1" qsCatId="simple" csTypeId="urn:microsoft.com/office/officeart/2005/8/colors/colorful5" csCatId="colorful" phldr="1"/>
      <dgm:spPr/>
      <dgm:t>
        <a:bodyPr/>
        <a:lstStyle/>
        <a:p>
          <a:endParaRPr lang="en-US"/>
        </a:p>
      </dgm:t>
    </dgm:pt>
    <dgm:pt modelId="{45C0314F-A6C4-4576-9BA8-9D886C4097F1}">
      <dgm:prSet/>
      <dgm:spPr/>
      <dgm:t>
        <a:bodyPr/>
        <a:lstStyle/>
        <a:p>
          <a:r>
            <a:rPr lang="es-MX" dirty="0"/>
            <a:t>Objective-C</a:t>
          </a:r>
          <a:endParaRPr lang="en-US" dirty="0"/>
        </a:p>
      </dgm:t>
    </dgm:pt>
    <dgm:pt modelId="{AB494967-15AB-4594-BFE0-17E7F51BB69E}" type="parTrans" cxnId="{ADAD9A66-C9DE-402E-97A6-FB7C063FCE20}">
      <dgm:prSet/>
      <dgm:spPr/>
      <dgm:t>
        <a:bodyPr/>
        <a:lstStyle/>
        <a:p>
          <a:endParaRPr lang="en-US"/>
        </a:p>
      </dgm:t>
    </dgm:pt>
    <dgm:pt modelId="{9E644F1E-4829-43DD-BB7D-0535A5B60241}" type="sibTrans" cxnId="{ADAD9A66-C9DE-402E-97A6-FB7C063FCE20}">
      <dgm:prSet/>
      <dgm:spPr/>
      <dgm:t>
        <a:bodyPr/>
        <a:lstStyle/>
        <a:p>
          <a:endParaRPr lang="en-US"/>
        </a:p>
      </dgm:t>
    </dgm:pt>
    <dgm:pt modelId="{0E3387D2-21BE-4B9E-8529-7716420657F4}">
      <dgm:prSet/>
      <dgm:spPr/>
      <dgm:t>
        <a:bodyPr/>
        <a:lstStyle/>
        <a:p>
          <a:r>
            <a:rPr lang="es-MX" dirty="0"/>
            <a:t>1983</a:t>
          </a:r>
          <a:endParaRPr lang="en-US" dirty="0"/>
        </a:p>
      </dgm:t>
    </dgm:pt>
    <dgm:pt modelId="{78CC3168-01C3-4419-8A49-5E3C33A344B5}" type="parTrans" cxnId="{C47C6221-C2A6-4EF8-817F-CA09AB89A930}">
      <dgm:prSet/>
      <dgm:spPr/>
      <dgm:t>
        <a:bodyPr/>
        <a:lstStyle/>
        <a:p>
          <a:endParaRPr lang="en-US"/>
        </a:p>
      </dgm:t>
    </dgm:pt>
    <dgm:pt modelId="{9146DA19-F500-41C8-A162-C39A18BE5E18}" type="sibTrans" cxnId="{C47C6221-C2A6-4EF8-817F-CA09AB89A930}">
      <dgm:prSet/>
      <dgm:spPr/>
      <dgm:t>
        <a:bodyPr/>
        <a:lstStyle/>
        <a:p>
          <a:endParaRPr lang="en-US"/>
        </a:p>
      </dgm:t>
    </dgm:pt>
    <dgm:pt modelId="{B49DCB30-F7AC-4F4F-BA39-712B2ADE463D}">
      <dgm:prSet/>
      <dgm:spPr/>
      <dgm:t>
        <a:bodyPr/>
        <a:lstStyle/>
        <a:p>
          <a:r>
            <a:rPr lang="es-MX" dirty="0"/>
            <a:t>Perl</a:t>
          </a:r>
          <a:endParaRPr lang="en-US" dirty="0"/>
        </a:p>
      </dgm:t>
    </dgm:pt>
    <dgm:pt modelId="{6DF9D3C7-06DD-4C7B-A176-18D57594B9D3}" type="parTrans" cxnId="{8D71ACB4-E589-4DC3-AA53-11DD35E4B3FD}">
      <dgm:prSet/>
      <dgm:spPr/>
      <dgm:t>
        <a:bodyPr/>
        <a:lstStyle/>
        <a:p>
          <a:endParaRPr lang="en-US"/>
        </a:p>
      </dgm:t>
    </dgm:pt>
    <dgm:pt modelId="{AF56606A-398B-49A7-BBC5-817BCBC61DCC}" type="sibTrans" cxnId="{8D71ACB4-E589-4DC3-AA53-11DD35E4B3FD}">
      <dgm:prSet/>
      <dgm:spPr/>
      <dgm:t>
        <a:bodyPr/>
        <a:lstStyle/>
        <a:p>
          <a:endParaRPr lang="en-US"/>
        </a:p>
      </dgm:t>
    </dgm:pt>
    <dgm:pt modelId="{AC28BD71-830B-4721-9224-3A8FB66665FF}">
      <dgm:prSet/>
      <dgm:spPr/>
      <dgm:t>
        <a:bodyPr/>
        <a:lstStyle/>
        <a:p>
          <a:r>
            <a:rPr lang="es-MX" dirty="0"/>
            <a:t>1987</a:t>
          </a:r>
          <a:endParaRPr lang="en-US" dirty="0"/>
        </a:p>
      </dgm:t>
    </dgm:pt>
    <dgm:pt modelId="{E4718CBF-0068-4A1A-A5DB-1766C29E0523}" type="parTrans" cxnId="{2101F462-F4FF-4E6D-B298-0D6D7B566C96}">
      <dgm:prSet/>
      <dgm:spPr/>
      <dgm:t>
        <a:bodyPr/>
        <a:lstStyle/>
        <a:p>
          <a:endParaRPr lang="en-US"/>
        </a:p>
      </dgm:t>
    </dgm:pt>
    <dgm:pt modelId="{A24CA71A-7892-47B7-A185-4905CB0AEAFC}" type="sibTrans" cxnId="{2101F462-F4FF-4E6D-B298-0D6D7B566C96}">
      <dgm:prSet/>
      <dgm:spPr/>
      <dgm:t>
        <a:bodyPr/>
        <a:lstStyle/>
        <a:p>
          <a:endParaRPr lang="en-US"/>
        </a:p>
      </dgm:t>
    </dgm:pt>
    <dgm:pt modelId="{2EB52E0E-3FFC-46A4-803D-585A0C028491}">
      <dgm:prSet/>
      <dgm:spPr/>
      <dgm:t>
        <a:bodyPr/>
        <a:lstStyle/>
        <a:p>
          <a:r>
            <a:rPr lang="en-US" b="0" dirty="0"/>
            <a:t>HTML/CSS</a:t>
          </a:r>
        </a:p>
      </dgm:t>
    </dgm:pt>
    <dgm:pt modelId="{6433046E-8799-4B13-8B5A-13802C4F6C66}" type="parTrans" cxnId="{CC065D7D-516A-4102-A32E-F5ECB78FA9A8}">
      <dgm:prSet/>
      <dgm:spPr/>
      <dgm:t>
        <a:bodyPr/>
        <a:lstStyle/>
        <a:p>
          <a:endParaRPr lang="en-US"/>
        </a:p>
      </dgm:t>
    </dgm:pt>
    <dgm:pt modelId="{ED84B1BC-6C89-416C-AF67-92338ED5AC1C}" type="sibTrans" cxnId="{CC065D7D-516A-4102-A32E-F5ECB78FA9A8}">
      <dgm:prSet/>
      <dgm:spPr/>
      <dgm:t>
        <a:bodyPr/>
        <a:lstStyle/>
        <a:p>
          <a:endParaRPr lang="en-US"/>
        </a:p>
      </dgm:t>
    </dgm:pt>
    <dgm:pt modelId="{DC3A08BF-CF6A-4F50-B930-F124F57504B3}">
      <dgm:prSet/>
      <dgm:spPr/>
      <dgm:t>
        <a:bodyPr/>
        <a:lstStyle/>
        <a:p>
          <a:r>
            <a:rPr lang="es-MX" dirty="0"/>
            <a:t>1989</a:t>
          </a:r>
          <a:endParaRPr lang="en-US" dirty="0"/>
        </a:p>
      </dgm:t>
    </dgm:pt>
    <dgm:pt modelId="{DC6042B9-D930-45C1-9C3F-262222C55B81}" type="parTrans" cxnId="{EE0A80E4-2D3A-49EC-8C5F-7946959B0B18}">
      <dgm:prSet/>
      <dgm:spPr/>
      <dgm:t>
        <a:bodyPr/>
        <a:lstStyle/>
        <a:p>
          <a:endParaRPr lang="en-US"/>
        </a:p>
      </dgm:t>
    </dgm:pt>
    <dgm:pt modelId="{6452F367-FFB8-49EB-A1BA-FA9DF4B2D81F}" type="sibTrans" cxnId="{EE0A80E4-2D3A-49EC-8C5F-7946959B0B18}">
      <dgm:prSet/>
      <dgm:spPr/>
      <dgm:t>
        <a:bodyPr/>
        <a:lstStyle/>
        <a:p>
          <a:endParaRPr lang="en-US"/>
        </a:p>
      </dgm:t>
    </dgm:pt>
    <dgm:pt modelId="{3EA73B2B-8100-4ADB-8BAF-CD89A2E6CF62}">
      <dgm:prSet/>
      <dgm:spPr/>
      <dgm:t>
        <a:bodyPr/>
        <a:lstStyle/>
        <a:p>
          <a:r>
            <a:rPr lang="es-MX" dirty="0"/>
            <a:t>Python</a:t>
          </a:r>
          <a:endParaRPr lang="en-US" dirty="0"/>
        </a:p>
      </dgm:t>
    </dgm:pt>
    <dgm:pt modelId="{C71D7321-916E-4570-91B9-94C0A67235C1}" type="parTrans" cxnId="{8DF27ACB-6AFD-49CB-8484-AC8795B6FF44}">
      <dgm:prSet/>
      <dgm:spPr/>
      <dgm:t>
        <a:bodyPr/>
        <a:lstStyle/>
        <a:p>
          <a:endParaRPr lang="en-US"/>
        </a:p>
      </dgm:t>
    </dgm:pt>
    <dgm:pt modelId="{7668994F-CCE6-48CD-AB19-52F936F32180}" type="sibTrans" cxnId="{8DF27ACB-6AFD-49CB-8484-AC8795B6FF44}">
      <dgm:prSet/>
      <dgm:spPr/>
      <dgm:t>
        <a:bodyPr/>
        <a:lstStyle/>
        <a:p>
          <a:endParaRPr lang="en-US"/>
        </a:p>
      </dgm:t>
    </dgm:pt>
    <dgm:pt modelId="{F708C614-61C3-4442-B98B-854C2ACE7DB5}">
      <dgm:prSet/>
      <dgm:spPr/>
      <dgm:t>
        <a:bodyPr/>
        <a:lstStyle/>
        <a:p>
          <a:r>
            <a:rPr lang="es-MX" dirty="0"/>
            <a:t>1991</a:t>
          </a:r>
          <a:endParaRPr lang="en-US" dirty="0"/>
        </a:p>
      </dgm:t>
    </dgm:pt>
    <dgm:pt modelId="{3DA48678-2248-424C-95F4-FB57B61DFCC5}" type="parTrans" cxnId="{03C12A45-D9DF-42E9-B5CF-A0167E085B6B}">
      <dgm:prSet/>
      <dgm:spPr/>
      <dgm:t>
        <a:bodyPr/>
        <a:lstStyle/>
        <a:p>
          <a:endParaRPr lang="en-US"/>
        </a:p>
      </dgm:t>
    </dgm:pt>
    <dgm:pt modelId="{23319872-53BF-45F9-87F5-254D5B4BAEAB}" type="sibTrans" cxnId="{03C12A45-D9DF-42E9-B5CF-A0167E085B6B}">
      <dgm:prSet/>
      <dgm:spPr/>
      <dgm:t>
        <a:bodyPr/>
        <a:lstStyle/>
        <a:p>
          <a:endParaRPr lang="en-US"/>
        </a:p>
      </dgm:t>
    </dgm:pt>
    <dgm:pt modelId="{0F969055-DA25-4921-A664-BBAA94A704A0}">
      <dgm:prSet/>
      <dgm:spPr/>
      <dgm:t>
        <a:bodyPr/>
        <a:lstStyle/>
        <a:p>
          <a:r>
            <a:rPr lang="es-MX" dirty="0"/>
            <a:t>Visual Basic</a:t>
          </a:r>
          <a:endParaRPr lang="en-US" dirty="0"/>
        </a:p>
      </dgm:t>
    </dgm:pt>
    <dgm:pt modelId="{43F351D2-6D88-4D97-A6BF-D695C717011C}" type="parTrans" cxnId="{6FE0842F-1BED-403E-AA86-298A1E220E7D}">
      <dgm:prSet/>
      <dgm:spPr/>
      <dgm:t>
        <a:bodyPr/>
        <a:lstStyle/>
        <a:p>
          <a:endParaRPr lang="en-US"/>
        </a:p>
      </dgm:t>
    </dgm:pt>
    <dgm:pt modelId="{D84B8A8A-AE5C-4A42-8FB4-1F7D2433EA4F}" type="sibTrans" cxnId="{6FE0842F-1BED-403E-AA86-298A1E220E7D}">
      <dgm:prSet/>
      <dgm:spPr/>
      <dgm:t>
        <a:bodyPr/>
        <a:lstStyle/>
        <a:p>
          <a:endParaRPr lang="en-US"/>
        </a:p>
      </dgm:t>
    </dgm:pt>
    <dgm:pt modelId="{E5A09FD8-E24E-4D3B-AF71-BF0ADE460DDF}">
      <dgm:prSet/>
      <dgm:spPr/>
      <dgm:t>
        <a:bodyPr/>
        <a:lstStyle/>
        <a:p>
          <a:r>
            <a:rPr lang="es-MX" dirty="0"/>
            <a:t>1991</a:t>
          </a:r>
          <a:endParaRPr lang="en-US" dirty="0"/>
        </a:p>
      </dgm:t>
    </dgm:pt>
    <dgm:pt modelId="{D764D53E-6075-4D35-A44B-7D33890E01AA}" type="parTrans" cxnId="{2093B8A3-CAF8-485E-8869-BC86203AF253}">
      <dgm:prSet/>
      <dgm:spPr/>
      <dgm:t>
        <a:bodyPr/>
        <a:lstStyle/>
        <a:p>
          <a:endParaRPr lang="en-US"/>
        </a:p>
      </dgm:t>
    </dgm:pt>
    <dgm:pt modelId="{A27C7ABB-FCAA-4D1C-9E75-FD362FC33A80}" type="sibTrans" cxnId="{2093B8A3-CAF8-485E-8869-BC86203AF253}">
      <dgm:prSet/>
      <dgm:spPr/>
      <dgm:t>
        <a:bodyPr/>
        <a:lstStyle/>
        <a:p>
          <a:endParaRPr lang="en-US"/>
        </a:p>
      </dgm:t>
    </dgm:pt>
    <dgm:pt modelId="{C90CFAF9-ECB1-457B-AF80-3BDB767785DB}">
      <dgm:prSet/>
      <dgm:spPr/>
      <dgm:t>
        <a:bodyPr/>
        <a:lstStyle/>
        <a:p>
          <a:r>
            <a:rPr lang="es-MX" dirty="0"/>
            <a:t>Ruby</a:t>
          </a:r>
          <a:endParaRPr lang="en-US" dirty="0"/>
        </a:p>
      </dgm:t>
    </dgm:pt>
    <dgm:pt modelId="{53DFC12F-3E3B-4477-91C5-B4B6492393C8}" type="parTrans" cxnId="{56E1FB7A-402F-4A08-976A-81F08EB47B76}">
      <dgm:prSet/>
      <dgm:spPr/>
      <dgm:t>
        <a:bodyPr/>
        <a:lstStyle/>
        <a:p>
          <a:endParaRPr lang="en-US"/>
        </a:p>
      </dgm:t>
    </dgm:pt>
    <dgm:pt modelId="{3AEDEB9E-1548-4F3A-B561-C744D1C633E8}" type="sibTrans" cxnId="{56E1FB7A-402F-4A08-976A-81F08EB47B76}">
      <dgm:prSet/>
      <dgm:spPr/>
      <dgm:t>
        <a:bodyPr/>
        <a:lstStyle/>
        <a:p>
          <a:endParaRPr lang="en-US"/>
        </a:p>
      </dgm:t>
    </dgm:pt>
    <dgm:pt modelId="{509CBCD9-D3BB-43BA-A52B-B592535D9B9A}">
      <dgm:prSet/>
      <dgm:spPr/>
      <dgm:t>
        <a:bodyPr/>
        <a:lstStyle/>
        <a:p>
          <a:r>
            <a:rPr lang="es-MX" dirty="0"/>
            <a:t>1993</a:t>
          </a:r>
          <a:endParaRPr lang="en-US" dirty="0"/>
        </a:p>
      </dgm:t>
    </dgm:pt>
    <dgm:pt modelId="{D393A05E-5D8A-4F52-9B56-28594E0A1E4B}" type="parTrans" cxnId="{6E6C51ED-2489-423E-BA23-BD10818FE8BB}">
      <dgm:prSet/>
      <dgm:spPr/>
      <dgm:t>
        <a:bodyPr/>
        <a:lstStyle/>
        <a:p>
          <a:endParaRPr lang="en-US"/>
        </a:p>
      </dgm:t>
    </dgm:pt>
    <dgm:pt modelId="{2D4F6196-2F04-457E-A099-75F3DD1635D9}" type="sibTrans" cxnId="{6E6C51ED-2489-423E-BA23-BD10818FE8BB}">
      <dgm:prSet/>
      <dgm:spPr/>
      <dgm:t>
        <a:bodyPr/>
        <a:lstStyle/>
        <a:p>
          <a:endParaRPr lang="en-US"/>
        </a:p>
      </dgm:t>
    </dgm:pt>
    <dgm:pt modelId="{FFC76E1E-D999-4250-BC62-7D4E54992CC2}">
      <dgm:prSet/>
      <dgm:spPr/>
      <dgm:t>
        <a:bodyPr/>
        <a:lstStyle/>
        <a:p>
          <a:r>
            <a:rPr lang="es-MX" dirty="0"/>
            <a:t>Java</a:t>
          </a:r>
          <a:endParaRPr lang="en-US" dirty="0"/>
        </a:p>
      </dgm:t>
    </dgm:pt>
    <dgm:pt modelId="{6EA6C704-0692-459C-A708-D52486F0E86C}" type="parTrans" cxnId="{3C20708C-13B6-47DE-A952-C150E0D818A8}">
      <dgm:prSet/>
      <dgm:spPr/>
      <dgm:t>
        <a:bodyPr/>
        <a:lstStyle/>
        <a:p>
          <a:endParaRPr lang="en-US"/>
        </a:p>
      </dgm:t>
    </dgm:pt>
    <dgm:pt modelId="{86D1618E-B7BB-4DF0-A99E-9FC01D503E65}" type="sibTrans" cxnId="{3C20708C-13B6-47DE-A952-C150E0D818A8}">
      <dgm:prSet/>
      <dgm:spPr/>
      <dgm:t>
        <a:bodyPr/>
        <a:lstStyle/>
        <a:p>
          <a:endParaRPr lang="en-US"/>
        </a:p>
      </dgm:t>
    </dgm:pt>
    <dgm:pt modelId="{43AC4A0D-866E-4909-AE16-982309A9AB76}">
      <dgm:prSet/>
      <dgm:spPr/>
      <dgm:t>
        <a:bodyPr/>
        <a:lstStyle/>
        <a:p>
          <a:r>
            <a:rPr lang="es-MX" dirty="0"/>
            <a:t>1995</a:t>
          </a:r>
          <a:endParaRPr lang="en-US" dirty="0"/>
        </a:p>
      </dgm:t>
    </dgm:pt>
    <dgm:pt modelId="{C6A8BF93-8468-4633-844A-2B924075E272}" type="parTrans" cxnId="{A8787DEE-28B3-496E-A927-888874BF5421}">
      <dgm:prSet/>
      <dgm:spPr/>
      <dgm:t>
        <a:bodyPr/>
        <a:lstStyle/>
        <a:p>
          <a:endParaRPr lang="en-US"/>
        </a:p>
      </dgm:t>
    </dgm:pt>
    <dgm:pt modelId="{05E7D604-0918-452C-B0FD-CC250FE87ECE}" type="sibTrans" cxnId="{A8787DEE-28B3-496E-A927-888874BF5421}">
      <dgm:prSet/>
      <dgm:spPr/>
      <dgm:t>
        <a:bodyPr/>
        <a:lstStyle/>
        <a:p>
          <a:endParaRPr lang="en-US"/>
        </a:p>
      </dgm:t>
    </dgm:pt>
    <dgm:pt modelId="{C1746559-6CE2-4216-8611-F8C2BEAF4B4F}">
      <dgm:prSet/>
      <dgm:spPr/>
      <dgm:t>
        <a:bodyPr/>
        <a:lstStyle/>
        <a:p>
          <a:r>
            <a:rPr lang="en-US" dirty="0"/>
            <a:t>R</a:t>
          </a:r>
        </a:p>
      </dgm:t>
    </dgm:pt>
    <dgm:pt modelId="{FCBC0C2F-28EF-4A6C-8684-EAD5E1DCE422}" type="parTrans" cxnId="{7C69F6DC-EB9E-4724-8D3E-1CD513FD2C17}">
      <dgm:prSet/>
      <dgm:spPr/>
      <dgm:t>
        <a:bodyPr/>
        <a:lstStyle/>
        <a:p>
          <a:endParaRPr lang="es-MX"/>
        </a:p>
      </dgm:t>
    </dgm:pt>
    <dgm:pt modelId="{F24DCC0A-54D8-4793-BE36-3E510E96581E}" type="sibTrans" cxnId="{7C69F6DC-EB9E-4724-8D3E-1CD513FD2C17}">
      <dgm:prSet/>
      <dgm:spPr/>
      <dgm:t>
        <a:bodyPr/>
        <a:lstStyle/>
        <a:p>
          <a:endParaRPr lang="es-MX"/>
        </a:p>
      </dgm:t>
    </dgm:pt>
    <dgm:pt modelId="{328327CE-6A85-42C7-83FE-534D1A2E75E2}">
      <dgm:prSet/>
      <dgm:spPr/>
      <dgm:t>
        <a:bodyPr/>
        <a:lstStyle/>
        <a:p>
          <a:r>
            <a:rPr lang="en-US" dirty="0"/>
            <a:t>1993</a:t>
          </a:r>
        </a:p>
      </dgm:t>
    </dgm:pt>
    <dgm:pt modelId="{30B66CA5-E49E-4EFB-A440-C096C3AA86FC}" type="parTrans" cxnId="{B045C533-392F-422E-BA37-5916C64098CF}">
      <dgm:prSet/>
      <dgm:spPr/>
      <dgm:t>
        <a:bodyPr/>
        <a:lstStyle/>
        <a:p>
          <a:endParaRPr lang="es-MX"/>
        </a:p>
      </dgm:t>
    </dgm:pt>
    <dgm:pt modelId="{8C6232C8-EEE5-4AD1-BBBF-4011D075EA72}" type="sibTrans" cxnId="{B045C533-392F-422E-BA37-5916C64098CF}">
      <dgm:prSet/>
      <dgm:spPr/>
      <dgm:t>
        <a:bodyPr/>
        <a:lstStyle/>
        <a:p>
          <a:endParaRPr lang="es-MX"/>
        </a:p>
      </dgm:t>
    </dgm:pt>
    <dgm:pt modelId="{3FB94282-E0C4-4705-B4D5-2ECC97CE2227}" type="pres">
      <dgm:prSet presAssocID="{F341D41C-65B5-4899-BF37-EAB27BC7CE32}" presName="Name0" presStyleCnt="0">
        <dgm:presLayoutVars>
          <dgm:dir/>
          <dgm:resizeHandles val="exact"/>
        </dgm:presLayoutVars>
      </dgm:prSet>
      <dgm:spPr/>
    </dgm:pt>
    <dgm:pt modelId="{7ADC01FF-4A35-412B-9DE5-4251196CC5E3}" type="pres">
      <dgm:prSet presAssocID="{F341D41C-65B5-4899-BF37-EAB27BC7CE32}" presName="arrow" presStyleLbl="bgShp" presStyleIdx="0" presStyleCnt="1"/>
      <dgm:spPr/>
    </dgm:pt>
    <dgm:pt modelId="{5F9298B1-BA83-47EB-9AB9-723A86ED039E}" type="pres">
      <dgm:prSet presAssocID="{F341D41C-65B5-4899-BF37-EAB27BC7CE32}" presName="points" presStyleCnt="0"/>
      <dgm:spPr/>
    </dgm:pt>
    <dgm:pt modelId="{B1790E5D-C545-4BDA-88C5-F25A87333694}" type="pres">
      <dgm:prSet presAssocID="{45C0314F-A6C4-4576-9BA8-9D886C4097F1}" presName="compositeA" presStyleCnt="0"/>
      <dgm:spPr/>
    </dgm:pt>
    <dgm:pt modelId="{DB12B688-0943-48A8-8CF5-719BEF5DBA3D}" type="pres">
      <dgm:prSet presAssocID="{45C0314F-A6C4-4576-9BA8-9D886C4097F1}" presName="textA" presStyleLbl="revTx" presStyleIdx="0" presStyleCnt="8">
        <dgm:presLayoutVars>
          <dgm:bulletEnabled val="1"/>
        </dgm:presLayoutVars>
      </dgm:prSet>
      <dgm:spPr/>
    </dgm:pt>
    <dgm:pt modelId="{EA58CC3D-CD8D-4EE1-B426-C4783459F82D}" type="pres">
      <dgm:prSet presAssocID="{45C0314F-A6C4-4576-9BA8-9D886C4097F1}" presName="circleA" presStyleLbl="node1" presStyleIdx="0" presStyleCnt="8"/>
      <dgm:spPr/>
    </dgm:pt>
    <dgm:pt modelId="{49754015-03F8-4F42-A33D-A3E5640E7B25}" type="pres">
      <dgm:prSet presAssocID="{45C0314F-A6C4-4576-9BA8-9D886C4097F1}" presName="spaceA" presStyleCnt="0"/>
      <dgm:spPr/>
    </dgm:pt>
    <dgm:pt modelId="{08710284-9E29-4053-AC43-F19E89216A7D}" type="pres">
      <dgm:prSet presAssocID="{9E644F1E-4829-43DD-BB7D-0535A5B60241}" presName="space" presStyleCnt="0"/>
      <dgm:spPr/>
    </dgm:pt>
    <dgm:pt modelId="{C3DAF6AC-A5DF-4789-A58F-89AF1E1D116E}" type="pres">
      <dgm:prSet presAssocID="{B49DCB30-F7AC-4F4F-BA39-712B2ADE463D}" presName="compositeB" presStyleCnt="0"/>
      <dgm:spPr/>
    </dgm:pt>
    <dgm:pt modelId="{AAC88C75-595D-4CEE-8619-65770105C4DA}" type="pres">
      <dgm:prSet presAssocID="{B49DCB30-F7AC-4F4F-BA39-712B2ADE463D}" presName="textB" presStyleLbl="revTx" presStyleIdx="1" presStyleCnt="8">
        <dgm:presLayoutVars>
          <dgm:bulletEnabled val="1"/>
        </dgm:presLayoutVars>
      </dgm:prSet>
      <dgm:spPr/>
    </dgm:pt>
    <dgm:pt modelId="{703361BC-7C0D-4BDF-A31B-0B07BAAF0A9A}" type="pres">
      <dgm:prSet presAssocID="{B49DCB30-F7AC-4F4F-BA39-712B2ADE463D}" presName="circleB" presStyleLbl="node1" presStyleIdx="1" presStyleCnt="8"/>
      <dgm:spPr/>
    </dgm:pt>
    <dgm:pt modelId="{EEF6EBA6-9175-42DC-806E-28215187CBC4}" type="pres">
      <dgm:prSet presAssocID="{B49DCB30-F7AC-4F4F-BA39-712B2ADE463D}" presName="spaceB" presStyleCnt="0"/>
      <dgm:spPr/>
    </dgm:pt>
    <dgm:pt modelId="{4C532130-AFF0-4EE8-86A0-4538B166449F}" type="pres">
      <dgm:prSet presAssocID="{AF56606A-398B-49A7-BBC5-817BCBC61DCC}" presName="space" presStyleCnt="0"/>
      <dgm:spPr/>
    </dgm:pt>
    <dgm:pt modelId="{785971D2-939B-414C-A33A-CC61E808B67D}" type="pres">
      <dgm:prSet presAssocID="{2EB52E0E-3FFC-46A4-803D-585A0C028491}" presName="compositeA" presStyleCnt="0"/>
      <dgm:spPr/>
    </dgm:pt>
    <dgm:pt modelId="{F4E00904-8F1A-4508-8281-6E2722EBCA77}" type="pres">
      <dgm:prSet presAssocID="{2EB52E0E-3FFC-46A4-803D-585A0C028491}" presName="textA" presStyleLbl="revTx" presStyleIdx="2" presStyleCnt="8">
        <dgm:presLayoutVars>
          <dgm:bulletEnabled val="1"/>
        </dgm:presLayoutVars>
      </dgm:prSet>
      <dgm:spPr/>
    </dgm:pt>
    <dgm:pt modelId="{882F7765-3B1E-4EE0-9058-7331041EF76A}" type="pres">
      <dgm:prSet presAssocID="{2EB52E0E-3FFC-46A4-803D-585A0C028491}" presName="circleA" presStyleLbl="node1" presStyleIdx="2" presStyleCnt="8"/>
      <dgm:spPr/>
    </dgm:pt>
    <dgm:pt modelId="{DB0B42EE-38D8-474F-ABAF-653CE5EEF702}" type="pres">
      <dgm:prSet presAssocID="{2EB52E0E-3FFC-46A4-803D-585A0C028491}" presName="spaceA" presStyleCnt="0"/>
      <dgm:spPr/>
    </dgm:pt>
    <dgm:pt modelId="{7EE14533-EBB3-493D-BD1A-07F9940B643E}" type="pres">
      <dgm:prSet presAssocID="{ED84B1BC-6C89-416C-AF67-92338ED5AC1C}" presName="space" presStyleCnt="0"/>
      <dgm:spPr/>
    </dgm:pt>
    <dgm:pt modelId="{FECC48DF-76FB-4ED1-9B63-B266B2FDF4BA}" type="pres">
      <dgm:prSet presAssocID="{3EA73B2B-8100-4ADB-8BAF-CD89A2E6CF62}" presName="compositeB" presStyleCnt="0"/>
      <dgm:spPr/>
    </dgm:pt>
    <dgm:pt modelId="{C489BACC-448E-456E-84D6-102E048A7D6D}" type="pres">
      <dgm:prSet presAssocID="{3EA73B2B-8100-4ADB-8BAF-CD89A2E6CF62}" presName="textB" presStyleLbl="revTx" presStyleIdx="3" presStyleCnt="8">
        <dgm:presLayoutVars>
          <dgm:bulletEnabled val="1"/>
        </dgm:presLayoutVars>
      </dgm:prSet>
      <dgm:spPr/>
    </dgm:pt>
    <dgm:pt modelId="{AE7A5BF6-421D-4750-8518-08F935AA0F52}" type="pres">
      <dgm:prSet presAssocID="{3EA73B2B-8100-4ADB-8BAF-CD89A2E6CF62}" presName="circleB" presStyleLbl="node1" presStyleIdx="3" presStyleCnt="8"/>
      <dgm:spPr/>
    </dgm:pt>
    <dgm:pt modelId="{64EFED88-CF08-4E74-97F5-5083917B728F}" type="pres">
      <dgm:prSet presAssocID="{3EA73B2B-8100-4ADB-8BAF-CD89A2E6CF62}" presName="spaceB" presStyleCnt="0"/>
      <dgm:spPr/>
    </dgm:pt>
    <dgm:pt modelId="{84FAFA3B-3A8A-41BC-87DE-D4CE6F144B9E}" type="pres">
      <dgm:prSet presAssocID="{7668994F-CCE6-48CD-AB19-52F936F32180}" presName="space" presStyleCnt="0"/>
      <dgm:spPr/>
    </dgm:pt>
    <dgm:pt modelId="{65F56E75-3285-48CA-BFE7-B667CAFA6D60}" type="pres">
      <dgm:prSet presAssocID="{0F969055-DA25-4921-A664-BBAA94A704A0}" presName="compositeA" presStyleCnt="0"/>
      <dgm:spPr/>
    </dgm:pt>
    <dgm:pt modelId="{F7E3FC9E-4E68-405A-B743-068E4D7F8CB9}" type="pres">
      <dgm:prSet presAssocID="{0F969055-DA25-4921-A664-BBAA94A704A0}" presName="textA" presStyleLbl="revTx" presStyleIdx="4" presStyleCnt="8">
        <dgm:presLayoutVars>
          <dgm:bulletEnabled val="1"/>
        </dgm:presLayoutVars>
      </dgm:prSet>
      <dgm:spPr/>
    </dgm:pt>
    <dgm:pt modelId="{1FECAA58-3E89-4A01-ACCB-E8DFA2E61168}" type="pres">
      <dgm:prSet presAssocID="{0F969055-DA25-4921-A664-BBAA94A704A0}" presName="circleA" presStyleLbl="node1" presStyleIdx="4" presStyleCnt="8"/>
      <dgm:spPr/>
    </dgm:pt>
    <dgm:pt modelId="{F7977236-AD62-49D3-ACBA-729BBE598118}" type="pres">
      <dgm:prSet presAssocID="{0F969055-DA25-4921-A664-BBAA94A704A0}" presName="spaceA" presStyleCnt="0"/>
      <dgm:spPr/>
    </dgm:pt>
    <dgm:pt modelId="{A7252150-3359-4655-8688-E9CFB06C9FF9}" type="pres">
      <dgm:prSet presAssocID="{D84B8A8A-AE5C-4A42-8FB4-1F7D2433EA4F}" presName="space" presStyleCnt="0"/>
      <dgm:spPr/>
    </dgm:pt>
    <dgm:pt modelId="{9918E4F5-69C3-4EDD-834A-0F46D08D280F}" type="pres">
      <dgm:prSet presAssocID="{C90CFAF9-ECB1-457B-AF80-3BDB767785DB}" presName="compositeB" presStyleCnt="0"/>
      <dgm:spPr/>
    </dgm:pt>
    <dgm:pt modelId="{2FB2303D-7CD8-4B51-99BF-1E344175B58C}" type="pres">
      <dgm:prSet presAssocID="{C90CFAF9-ECB1-457B-AF80-3BDB767785DB}" presName="textB" presStyleLbl="revTx" presStyleIdx="5" presStyleCnt="8">
        <dgm:presLayoutVars>
          <dgm:bulletEnabled val="1"/>
        </dgm:presLayoutVars>
      </dgm:prSet>
      <dgm:spPr/>
    </dgm:pt>
    <dgm:pt modelId="{7BCF57F5-7C8A-4653-BF23-D6372F2322B1}" type="pres">
      <dgm:prSet presAssocID="{C90CFAF9-ECB1-457B-AF80-3BDB767785DB}" presName="circleB" presStyleLbl="node1" presStyleIdx="5" presStyleCnt="8"/>
      <dgm:spPr/>
    </dgm:pt>
    <dgm:pt modelId="{0F589B7A-4CF5-45D8-8CB9-73588AD79D13}" type="pres">
      <dgm:prSet presAssocID="{C90CFAF9-ECB1-457B-AF80-3BDB767785DB}" presName="spaceB" presStyleCnt="0"/>
      <dgm:spPr/>
    </dgm:pt>
    <dgm:pt modelId="{D1298436-352D-42EA-B77D-8C70CAF4E9F3}" type="pres">
      <dgm:prSet presAssocID="{3AEDEB9E-1548-4F3A-B561-C744D1C633E8}" presName="space" presStyleCnt="0"/>
      <dgm:spPr/>
    </dgm:pt>
    <dgm:pt modelId="{36792288-5887-400B-93C2-86C363965080}" type="pres">
      <dgm:prSet presAssocID="{C1746559-6CE2-4216-8611-F8C2BEAF4B4F}" presName="compositeA" presStyleCnt="0"/>
      <dgm:spPr/>
    </dgm:pt>
    <dgm:pt modelId="{55B0296C-0E52-483C-912F-AB0CF5A2C28E}" type="pres">
      <dgm:prSet presAssocID="{C1746559-6CE2-4216-8611-F8C2BEAF4B4F}" presName="textA" presStyleLbl="revTx" presStyleIdx="6" presStyleCnt="8">
        <dgm:presLayoutVars>
          <dgm:bulletEnabled val="1"/>
        </dgm:presLayoutVars>
      </dgm:prSet>
      <dgm:spPr/>
    </dgm:pt>
    <dgm:pt modelId="{E9D53B54-243C-41DE-B902-9C4E3D45CA0F}" type="pres">
      <dgm:prSet presAssocID="{C1746559-6CE2-4216-8611-F8C2BEAF4B4F}" presName="circleA" presStyleLbl="node1" presStyleIdx="6" presStyleCnt="8"/>
      <dgm:spPr/>
    </dgm:pt>
    <dgm:pt modelId="{8CE4C8B5-DE41-41CE-8846-F83E405E00B3}" type="pres">
      <dgm:prSet presAssocID="{C1746559-6CE2-4216-8611-F8C2BEAF4B4F}" presName="spaceA" presStyleCnt="0"/>
      <dgm:spPr/>
    </dgm:pt>
    <dgm:pt modelId="{EFE1A398-7834-473E-B0A2-9D7EBEB12F94}" type="pres">
      <dgm:prSet presAssocID="{F24DCC0A-54D8-4793-BE36-3E510E96581E}" presName="space" presStyleCnt="0"/>
      <dgm:spPr/>
    </dgm:pt>
    <dgm:pt modelId="{26EDFAEC-F03A-48C7-BA0D-4527C449E08C}" type="pres">
      <dgm:prSet presAssocID="{FFC76E1E-D999-4250-BC62-7D4E54992CC2}" presName="compositeB" presStyleCnt="0"/>
      <dgm:spPr/>
    </dgm:pt>
    <dgm:pt modelId="{64099A97-6DDB-40A9-8459-0542FBBE30D1}" type="pres">
      <dgm:prSet presAssocID="{FFC76E1E-D999-4250-BC62-7D4E54992CC2}" presName="textB" presStyleLbl="revTx" presStyleIdx="7" presStyleCnt="8">
        <dgm:presLayoutVars>
          <dgm:bulletEnabled val="1"/>
        </dgm:presLayoutVars>
      </dgm:prSet>
      <dgm:spPr/>
    </dgm:pt>
    <dgm:pt modelId="{B2788CB1-9EE7-465D-9615-6CB68A5AF41F}" type="pres">
      <dgm:prSet presAssocID="{FFC76E1E-D999-4250-BC62-7D4E54992CC2}" presName="circleB" presStyleLbl="node1" presStyleIdx="7" presStyleCnt="8"/>
      <dgm:spPr/>
    </dgm:pt>
    <dgm:pt modelId="{A4F918F2-A064-446D-AACB-50855D92BBCB}" type="pres">
      <dgm:prSet presAssocID="{FFC76E1E-D999-4250-BC62-7D4E54992CC2}" presName="spaceB" presStyleCnt="0"/>
      <dgm:spPr/>
    </dgm:pt>
  </dgm:ptLst>
  <dgm:cxnLst>
    <dgm:cxn modelId="{2BDDE80B-5CF7-4936-8002-115D9FCFCE65}" type="presOf" srcId="{3EA73B2B-8100-4ADB-8BAF-CD89A2E6CF62}" destId="{C489BACC-448E-456E-84D6-102E048A7D6D}" srcOrd="0" destOrd="0" presId="urn:microsoft.com/office/officeart/2005/8/layout/hProcess11"/>
    <dgm:cxn modelId="{C47C6221-C2A6-4EF8-817F-CA09AB89A930}" srcId="{45C0314F-A6C4-4576-9BA8-9D886C4097F1}" destId="{0E3387D2-21BE-4B9E-8529-7716420657F4}" srcOrd="0" destOrd="0" parTransId="{78CC3168-01C3-4419-8A49-5E3C33A344B5}" sibTransId="{9146DA19-F500-41C8-A162-C39A18BE5E18}"/>
    <dgm:cxn modelId="{4F86FE2D-C794-43FB-A31E-12E51D7F324C}" type="presOf" srcId="{0E3387D2-21BE-4B9E-8529-7716420657F4}" destId="{DB12B688-0943-48A8-8CF5-719BEF5DBA3D}" srcOrd="0" destOrd="1" presId="urn:microsoft.com/office/officeart/2005/8/layout/hProcess11"/>
    <dgm:cxn modelId="{F8A3132E-4E97-402E-A44A-6B594DFA700B}" type="presOf" srcId="{AC28BD71-830B-4721-9224-3A8FB66665FF}" destId="{AAC88C75-595D-4CEE-8619-65770105C4DA}" srcOrd="0" destOrd="1" presId="urn:microsoft.com/office/officeart/2005/8/layout/hProcess11"/>
    <dgm:cxn modelId="{3982912E-AE8C-4BEF-BF1B-F05868C37E71}" type="presOf" srcId="{F341D41C-65B5-4899-BF37-EAB27BC7CE32}" destId="{3FB94282-E0C4-4705-B4D5-2ECC97CE2227}" srcOrd="0" destOrd="0" presId="urn:microsoft.com/office/officeart/2005/8/layout/hProcess11"/>
    <dgm:cxn modelId="{6FE0842F-1BED-403E-AA86-298A1E220E7D}" srcId="{F341D41C-65B5-4899-BF37-EAB27BC7CE32}" destId="{0F969055-DA25-4921-A664-BBAA94A704A0}" srcOrd="4" destOrd="0" parTransId="{43F351D2-6D88-4D97-A6BF-D695C717011C}" sibTransId="{D84B8A8A-AE5C-4A42-8FB4-1F7D2433EA4F}"/>
    <dgm:cxn modelId="{A2F46230-F0EF-4C84-8437-C16494419225}" type="presOf" srcId="{C1746559-6CE2-4216-8611-F8C2BEAF4B4F}" destId="{55B0296C-0E52-483C-912F-AB0CF5A2C28E}" srcOrd="0" destOrd="0" presId="urn:microsoft.com/office/officeart/2005/8/layout/hProcess11"/>
    <dgm:cxn modelId="{B045C533-392F-422E-BA37-5916C64098CF}" srcId="{C1746559-6CE2-4216-8611-F8C2BEAF4B4F}" destId="{328327CE-6A85-42C7-83FE-534D1A2E75E2}" srcOrd="0" destOrd="0" parTransId="{30B66CA5-E49E-4EFB-A440-C096C3AA86FC}" sibTransId="{8C6232C8-EEE5-4AD1-BBBF-4011D075EA72}"/>
    <dgm:cxn modelId="{0A031338-9701-4486-8C19-2195E7D5D935}" type="presOf" srcId="{F708C614-61C3-4442-B98B-854C2ACE7DB5}" destId="{C489BACC-448E-456E-84D6-102E048A7D6D}" srcOrd="0" destOrd="1" presId="urn:microsoft.com/office/officeart/2005/8/layout/hProcess11"/>
    <dgm:cxn modelId="{02D64A60-EEC4-45AC-B3B5-31D214696E6F}" type="presOf" srcId="{328327CE-6A85-42C7-83FE-534D1A2E75E2}" destId="{55B0296C-0E52-483C-912F-AB0CF5A2C28E}" srcOrd="0" destOrd="1" presId="urn:microsoft.com/office/officeart/2005/8/layout/hProcess11"/>
    <dgm:cxn modelId="{2101F462-F4FF-4E6D-B298-0D6D7B566C96}" srcId="{B49DCB30-F7AC-4F4F-BA39-712B2ADE463D}" destId="{AC28BD71-830B-4721-9224-3A8FB66665FF}" srcOrd="0" destOrd="0" parTransId="{E4718CBF-0068-4A1A-A5DB-1766C29E0523}" sibTransId="{A24CA71A-7892-47B7-A185-4905CB0AEAFC}"/>
    <dgm:cxn modelId="{03C12A45-D9DF-42E9-B5CF-A0167E085B6B}" srcId="{3EA73B2B-8100-4ADB-8BAF-CD89A2E6CF62}" destId="{F708C614-61C3-4442-B98B-854C2ACE7DB5}" srcOrd="0" destOrd="0" parTransId="{3DA48678-2248-424C-95F4-FB57B61DFCC5}" sibTransId="{23319872-53BF-45F9-87F5-254D5B4BAEAB}"/>
    <dgm:cxn modelId="{ADAD9A66-C9DE-402E-97A6-FB7C063FCE20}" srcId="{F341D41C-65B5-4899-BF37-EAB27BC7CE32}" destId="{45C0314F-A6C4-4576-9BA8-9D886C4097F1}" srcOrd="0" destOrd="0" parTransId="{AB494967-15AB-4594-BFE0-17E7F51BB69E}" sibTransId="{9E644F1E-4829-43DD-BB7D-0535A5B60241}"/>
    <dgm:cxn modelId="{F879A949-60B4-4996-AD62-0C8918BA76E0}" type="presOf" srcId="{E5A09FD8-E24E-4D3B-AF71-BF0ADE460DDF}" destId="{F7E3FC9E-4E68-405A-B743-068E4D7F8CB9}" srcOrd="0" destOrd="1" presId="urn:microsoft.com/office/officeart/2005/8/layout/hProcess11"/>
    <dgm:cxn modelId="{CF254377-F678-47CA-8112-E43BADDA6B14}" type="presOf" srcId="{2EB52E0E-3FFC-46A4-803D-585A0C028491}" destId="{F4E00904-8F1A-4508-8281-6E2722EBCA77}" srcOrd="0" destOrd="0" presId="urn:microsoft.com/office/officeart/2005/8/layout/hProcess11"/>
    <dgm:cxn modelId="{56E1FB7A-402F-4A08-976A-81F08EB47B76}" srcId="{F341D41C-65B5-4899-BF37-EAB27BC7CE32}" destId="{C90CFAF9-ECB1-457B-AF80-3BDB767785DB}" srcOrd="5" destOrd="0" parTransId="{53DFC12F-3E3B-4477-91C5-B4B6492393C8}" sibTransId="{3AEDEB9E-1548-4F3A-B561-C744D1C633E8}"/>
    <dgm:cxn modelId="{CC065D7D-516A-4102-A32E-F5ECB78FA9A8}" srcId="{F341D41C-65B5-4899-BF37-EAB27BC7CE32}" destId="{2EB52E0E-3FFC-46A4-803D-585A0C028491}" srcOrd="2" destOrd="0" parTransId="{6433046E-8799-4B13-8B5A-13802C4F6C66}" sibTransId="{ED84B1BC-6C89-416C-AF67-92338ED5AC1C}"/>
    <dgm:cxn modelId="{3C20708C-13B6-47DE-A952-C150E0D818A8}" srcId="{F341D41C-65B5-4899-BF37-EAB27BC7CE32}" destId="{FFC76E1E-D999-4250-BC62-7D4E54992CC2}" srcOrd="7" destOrd="0" parTransId="{6EA6C704-0692-459C-A708-D52486F0E86C}" sibTransId="{86D1618E-B7BB-4DF0-A99E-9FC01D503E65}"/>
    <dgm:cxn modelId="{901F999D-8C40-47C0-BB85-5828081CA7F9}" type="presOf" srcId="{0F969055-DA25-4921-A664-BBAA94A704A0}" destId="{F7E3FC9E-4E68-405A-B743-068E4D7F8CB9}" srcOrd="0" destOrd="0" presId="urn:microsoft.com/office/officeart/2005/8/layout/hProcess11"/>
    <dgm:cxn modelId="{DC697EA0-FAC4-46BB-AC1E-136674780FDD}" type="presOf" srcId="{FFC76E1E-D999-4250-BC62-7D4E54992CC2}" destId="{64099A97-6DDB-40A9-8459-0542FBBE30D1}" srcOrd="0" destOrd="0" presId="urn:microsoft.com/office/officeart/2005/8/layout/hProcess11"/>
    <dgm:cxn modelId="{2093B8A3-CAF8-485E-8869-BC86203AF253}" srcId="{0F969055-DA25-4921-A664-BBAA94A704A0}" destId="{E5A09FD8-E24E-4D3B-AF71-BF0ADE460DDF}" srcOrd="0" destOrd="0" parTransId="{D764D53E-6075-4D35-A44B-7D33890E01AA}" sibTransId="{A27C7ABB-FCAA-4D1C-9E75-FD362FC33A80}"/>
    <dgm:cxn modelId="{D20EF2B1-53B4-4619-A74C-387B342B466C}" type="presOf" srcId="{43AC4A0D-866E-4909-AE16-982309A9AB76}" destId="{64099A97-6DDB-40A9-8459-0542FBBE30D1}" srcOrd="0" destOrd="1" presId="urn:microsoft.com/office/officeart/2005/8/layout/hProcess11"/>
    <dgm:cxn modelId="{8D71ACB4-E589-4DC3-AA53-11DD35E4B3FD}" srcId="{F341D41C-65B5-4899-BF37-EAB27BC7CE32}" destId="{B49DCB30-F7AC-4F4F-BA39-712B2ADE463D}" srcOrd="1" destOrd="0" parTransId="{6DF9D3C7-06DD-4C7B-A176-18D57594B9D3}" sibTransId="{AF56606A-398B-49A7-BBC5-817BCBC61DCC}"/>
    <dgm:cxn modelId="{C75387B6-E503-4508-8929-F18C815D2CD4}" type="presOf" srcId="{509CBCD9-D3BB-43BA-A52B-B592535D9B9A}" destId="{2FB2303D-7CD8-4B51-99BF-1E344175B58C}" srcOrd="0" destOrd="1" presId="urn:microsoft.com/office/officeart/2005/8/layout/hProcess11"/>
    <dgm:cxn modelId="{8DF27ACB-6AFD-49CB-8484-AC8795B6FF44}" srcId="{F341D41C-65B5-4899-BF37-EAB27BC7CE32}" destId="{3EA73B2B-8100-4ADB-8BAF-CD89A2E6CF62}" srcOrd="3" destOrd="0" parTransId="{C71D7321-916E-4570-91B9-94C0A67235C1}" sibTransId="{7668994F-CCE6-48CD-AB19-52F936F32180}"/>
    <dgm:cxn modelId="{D8B1D3DB-E32F-44E7-AC20-6EBC655118BC}" type="presOf" srcId="{C90CFAF9-ECB1-457B-AF80-3BDB767785DB}" destId="{2FB2303D-7CD8-4B51-99BF-1E344175B58C}" srcOrd="0" destOrd="0" presId="urn:microsoft.com/office/officeart/2005/8/layout/hProcess11"/>
    <dgm:cxn modelId="{7C69F6DC-EB9E-4724-8D3E-1CD513FD2C17}" srcId="{F341D41C-65B5-4899-BF37-EAB27BC7CE32}" destId="{C1746559-6CE2-4216-8611-F8C2BEAF4B4F}" srcOrd="6" destOrd="0" parTransId="{FCBC0C2F-28EF-4A6C-8684-EAD5E1DCE422}" sibTransId="{F24DCC0A-54D8-4793-BE36-3E510E96581E}"/>
    <dgm:cxn modelId="{EE0A80E4-2D3A-49EC-8C5F-7946959B0B18}" srcId="{2EB52E0E-3FFC-46A4-803D-585A0C028491}" destId="{DC3A08BF-CF6A-4F50-B930-F124F57504B3}" srcOrd="0" destOrd="0" parTransId="{DC6042B9-D930-45C1-9C3F-262222C55B81}" sibTransId="{6452F367-FFB8-49EB-A1BA-FA9DF4B2D81F}"/>
    <dgm:cxn modelId="{6C4E3AEB-7D8C-4FC7-8A1E-07081162A900}" type="presOf" srcId="{DC3A08BF-CF6A-4F50-B930-F124F57504B3}" destId="{F4E00904-8F1A-4508-8281-6E2722EBCA77}" srcOrd="0" destOrd="1" presId="urn:microsoft.com/office/officeart/2005/8/layout/hProcess11"/>
    <dgm:cxn modelId="{6E6C51ED-2489-423E-BA23-BD10818FE8BB}" srcId="{C90CFAF9-ECB1-457B-AF80-3BDB767785DB}" destId="{509CBCD9-D3BB-43BA-A52B-B592535D9B9A}" srcOrd="0" destOrd="0" parTransId="{D393A05E-5D8A-4F52-9B56-28594E0A1E4B}" sibTransId="{2D4F6196-2F04-457E-A099-75F3DD1635D9}"/>
    <dgm:cxn modelId="{A8787DEE-28B3-496E-A927-888874BF5421}" srcId="{FFC76E1E-D999-4250-BC62-7D4E54992CC2}" destId="{43AC4A0D-866E-4909-AE16-982309A9AB76}" srcOrd="0" destOrd="0" parTransId="{C6A8BF93-8468-4633-844A-2B924075E272}" sibTransId="{05E7D604-0918-452C-B0FD-CC250FE87ECE}"/>
    <dgm:cxn modelId="{D6B4D7F8-F261-49A1-91DD-5ABCC5B9B797}" type="presOf" srcId="{45C0314F-A6C4-4576-9BA8-9D886C4097F1}" destId="{DB12B688-0943-48A8-8CF5-719BEF5DBA3D}" srcOrd="0" destOrd="0" presId="urn:microsoft.com/office/officeart/2005/8/layout/hProcess11"/>
    <dgm:cxn modelId="{885EDBFF-3E7C-492F-92AD-B78B71B5FC55}" type="presOf" srcId="{B49DCB30-F7AC-4F4F-BA39-712B2ADE463D}" destId="{AAC88C75-595D-4CEE-8619-65770105C4DA}" srcOrd="0" destOrd="0" presId="urn:microsoft.com/office/officeart/2005/8/layout/hProcess11"/>
    <dgm:cxn modelId="{8164942F-4A9B-4DBF-8565-5D42CC726D8E}" type="presParOf" srcId="{3FB94282-E0C4-4705-B4D5-2ECC97CE2227}" destId="{7ADC01FF-4A35-412B-9DE5-4251196CC5E3}" srcOrd="0" destOrd="0" presId="urn:microsoft.com/office/officeart/2005/8/layout/hProcess11"/>
    <dgm:cxn modelId="{A178F306-9D40-4339-B8D2-15FD97BC56EC}" type="presParOf" srcId="{3FB94282-E0C4-4705-B4D5-2ECC97CE2227}" destId="{5F9298B1-BA83-47EB-9AB9-723A86ED039E}" srcOrd="1" destOrd="0" presId="urn:microsoft.com/office/officeart/2005/8/layout/hProcess11"/>
    <dgm:cxn modelId="{6C7D7C2E-B647-45D6-B74C-31202D06BDD5}" type="presParOf" srcId="{5F9298B1-BA83-47EB-9AB9-723A86ED039E}" destId="{B1790E5D-C545-4BDA-88C5-F25A87333694}" srcOrd="0" destOrd="0" presId="urn:microsoft.com/office/officeart/2005/8/layout/hProcess11"/>
    <dgm:cxn modelId="{F4ED90E9-1B05-456D-95E2-28CAC06092A4}" type="presParOf" srcId="{B1790E5D-C545-4BDA-88C5-F25A87333694}" destId="{DB12B688-0943-48A8-8CF5-719BEF5DBA3D}" srcOrd="0" destOrd="0" presId="urn:microsoft.com/office/officeart/2005/8/layout/hProcess11"/>
    <dgm:cxn modelId="{62209AA2-A37D-49B2-B1F6-9C3EC7E94EF1}" type="presParOf" srcId="{B1790E5D-C545-4BDA-88C5-F25A87333694}" destId="{EA58CC3D-CD8D-4EE1-B426-C4783459F82D}" srcOrd="1" destOrd="0" presId="urn:microsoft.com/office/officeart/2005/8/layout/hProcess11"/>
    <dgm:cxn modelId="{754E9AAA-98EB-4BAE-8CA0-49FCB585C6A5}" type="presParOf" srcId="{B1790E5D-C545-4BDA-88C5-F25A87333694}" destId="{49754015-03F8-4F42-A33D-A3E5640E7B25}" srcOrd="2" destOrd="0" presId="urn:microsoft.com/office/officeart/2005/8/layout/hProcess11"/>
    <dgm:cxn modelId="{E85A8536-9743-45FB-844E-4B3BA00DE1DE}" type="presParOf" srcId="{5F9298B1-BA83-47EB-9AB9-723A86ED039E}" destId="{08710284-9E29-4053-AC43-F19E89216A7D}" srcOrd="1" destOrd="0" presId="urn:microsoft.com/office/officeart/2005/8/layout/hProcess11"/>
    <dgm:cxn modelId="{0E474736-C7CF-4911-8096-D3D1409D7BC8}" type="presParOf" srcId="{5F9298B1-BA83-47EB-9AB9-723A86ED039E}" destId="{C3DAF6AC-A5DF-4789-A58F-89AF1E1D116E}" srcOrd="2" destOrd="0" presId="urn:microsoft.com/office/officeart/2005/8/layout/hProcess11"/>
    <dgm:cxn modelId="{FC32F14E-FEE0-4994-8578-5317B0396A09}" type="presParOf" srcId="{C3DAF6AC-A5DF-4789-A58F-89AF1E1D116E}" destId="{AAC88C75-595D-4CEE-8619-65770105C4DA}" srcOrd="0" destOrd="0" presId="urn:microsoft.com/office/officeart/2005/8/layout/hProcess11"/>
    <dgm:cxn modelId="{A928E5F5-712F-4262-9DF1-4B7719CBBA32}" type="presParOf" srcId="{C3DAF6AC-A5DF-4789-A58F-89AF1E1D116E}" destId="{703361BC-7C0D-4BDF-A31B-0B07BAAF0A9A}" srcOrd="1" destOrd="0" presId="urn:microsoft.com/office/officeart/2005/8/layout/hProcess11"/>
    <dgm:cxn modelId="{549D0578-6F2F-4560-BCD2-1C2DC86F0B41}" type="presParOf" srcId="{C3DAF6AC-A5DF-4789-A58F-89AF1E1D116E}" destId="{EEF6EBA6-9175-42DC-806E-28215187CBC4}" srcOrd="2" destOrd="0" presId="urn:microsoft.com/office/officeart/2005/8/layout/hProcess11"/>
    <dgm:cxn modelId="{DA8E7BB9-FB5F-45F3-B83D-1AA9A6DCE585}" type="presParOf" srcId="{5F9298B1-BA83-47EB-9AB9-723A86ED039E}" destId="{4C532130-AFF0-4EE8-86A0-4538B166449F}" srcOrd="3" destOrd="0" presId="urn:microsoft.com/office/officeart/2005/8/layout/hProcess11"/>
    <dgm:cxn modelId="{E6948B13-E81C-4747-9E0E-84901834E014}" type="presParOf" srcId="{5F9298B1-BA83-47EB-9AB9-723A86ED039E}" destId="{785971D2-939B-414C-A33A-CC61E808B67D}" srcOrd="4" destOrd="0" presId="urn:microsoft.com/office/officeart/2005/8/layout/hProcess11"/>
    <dgm:cxn modelId="{771A06E1-C82F-4A05-9CA6-0F289051AD2C}" type="presParOf" srcId="{785971D2-939B-414C-A33A-CC61E808B67D}" destId="{F4E00904-8F1A-4508-8281-6E2722EBCA77}" srcOrd="0" destOrd="0" presId="urn:microsoft.com/office/officeart/2005/8/layout/hProcess11"/>
    <dgm:cxn modelId="{81886A65-BF35-4753-8742-D391194FB47B}" type="presParOf" srcId="{785971D2-939B-414C-A33A-CC61E808B67D}" destId="{882F7765-3B1E-4EE0-9058-7331041EF76A}" srcOrd="1" destOrd="0" presId="urn:microsoft.com/office/officeart/2005/8/layout/hProcess11"/>
    <dgm:cxn modelId="{231C1083-CE6A-4DF2-8F47-F30A8B4516C0}" type="presParOf" srcId="{785971D2-939B-414C-A33A-CC61E808B67D}" destId="{DB0B42EE-38D8-474F-ABAF-653CE5EEF702}" srcOrd="2" destOrd="0" presId="urn:microsoft.com/office/officeart/2005/8/layout/hProcess11"/>
    <dgm:cxn modelId="{E2D07D04-67B7-4DAA-BF67-B4CCD41ADEF0}" type="presParOf" srcId="{5F9298B1-BA83-47EB-9AB9-723A86ED039E}" destId="{7EE14533-EBB3-493D-BD1A-07F9940B643E}" srcOrd="5" destOrd="0" presId="urn:microsoft.com/office/officeart/2005/8/layout/hProcess11"/>
    <dgm:cxn modelId="{0A05279A-6BCF-402E-9B73-E1E6506E69CE}" type="presParOf" srcId="{5F9298B1-BA83-47EB-9AB9-723A86ED039E}" destId="{FECC48DF-76FB-4ED1-9B63-B266B2FDF4BA}" srcOrd="6" destOrd="0" presId="urn:microsoft.com/office/officeart/2005/8/layout/hProcess11"/>
    <dgm:cxn modelId="{BA87A701-7D1A-4295-B989-DF5FDD3E16D4}" type="presParOf" srcId="{FECC48DF-76FB-4ED1-9B63-B266B2FDF4BA}" destId="{C489BACC-448E-456E-84D6-102E048A7D6D}" srcOrd="0" destOrd="0" presId="urn:microsoft.com/office/officeart/2005/8/layout/hProcess11"/>
    <dgm:cxn modelId="{C24B7EC1-2520-411C-9453-189AF3BA3490}" type="presParOf" srcId="{FECC48DF-76FB-4ED1-9B63-B266B2FDF4BA}" destId="{AE7A5BF6-421D-4750-8518-08F935AA0F52}" srcOrd="1" destOrd="0" presId="urn:microsoft.com/office/officeart/2005/8/layout/hProcess11"/>
    <dgm:cxn modelId="{EF401303-D9A9-4BC9-8310-FAD504CAF864}" type="presParOf" srcId="{FECC48DF-76FB-4ED1-9B63-B266B2FDF4BA}" destId="{64EFED88-CF08-4E74-97F5-5083917B728F}" srcOrd="2" destOrd="0" presId="urn:microsoft.com/office/officeart/2005/8/layout/hProcess11"/>
    <dgm:cxn modelId="{29F09FE8-7154-489A-A185-C41DA2164A0F}" type="presParOf" srcId="{5F9298B1-BA83-47EB-9AB9-723A86ED039E}" destId="{84FAFA3B-3A8A-41BC-87DE-D4CE6F144B9E}" srcOrd="7" destOrd="0" presId="urn:microsoft.com/office/officeart/2005/8/layout/hProcess11"/>
    <dgm:cxn modelId="{72DAF2F4-EA59-4931-A596-BC69C2C30821}" type="presParOf" srcId="{5F9298B1-BA83-47EB-9AB9-723A86ED039E}" destId="{65F56E75-3285-48CA-BFE7-B667CAFA6D60}" srcOrd="8" destOrd="0" presId="urn:microsoft.com/office/officeart/2005/8/layout/hProcess11"/>
    <dgm:cxn modelId="{55981273-0577-40AE-B441-807C66A3227F}" type="presParOf" srcId="{65F56E75-3285-48CA-BFE7-B667CAFA6D60}" destId="{F7E3FC9E-4E68-405A-B743-068E4D7F8CB9}" srcOrd="0" destOrd="0" presId="urn:microsoft.com/office/officeart/2005/8/layout/hProcess11"/>
    <dgm:cxn modelId="{3BAD5B66-6AD8-4B20-B1FD-31DD53FFDCC5}" type="presParOf" srcId="{65F56E75-3285-48CA-BFE7-B667CAFA6D60}" destId="{1FECAA58-3E89-4A01-ACCB-E8DFA2E61168}" srcOrd="1" destOrd="0" presId="urn:microsoft.com/office/officeart/2005/8/layout/hProcess11"/>
    <dgm:cxn modelId="{6B48FF10-0214-4E58-84FE-1007268A5AC2}" type="presParOf" srcId="{65F56E75-3285-48CA-BFE7-B667CAFA6D60}" destId="{F7977236-AD62-49D3-ACBA-729BBE598118}" srcOrd="2" destOrd="0" presId="urn:microsoft.com/office/officeart/2005/8/layout/hProcess11"/>
    <dgm:cxn modelId="{53134F81-5884-4C9A-BFF6-9CC9F7D58501}" type="presParOf" srcId="{5F9298B1-BA83-47EB-9AB9-723A86ED039E}" destId="{A7252150-3359-4655-8688-E9CFB06C9FF9}" srcOrd="9" destOrd="0" presId="urn:microsoft.com/office/officeart/2005/8/layout/hProcess11"/>
    <dgm:cxn modelId="{A2602997-28FA-42E6-A8B6-71738194296A}" type="presParOf" srcId="{5F9298B1-BA83-47EB-9AB9-723A86ED039E}" destId="{9918E4F5-69C3-4EDD-834A-0F46D08D280F}" srcOrd="10" destOrd="0" presId="urn:microsoft.com/office/officeart/2005/8/layout/hProcess11"/>
    <dgm:cxn modelId="{6A49F834-F281-451A-A6A0-1FC24E6467FA}" type="presParOf" srcId="{9918E4F5-69C3-4EDD-834A-0F46D08D280F}" destId="{2FB2303D-7CD8-4B51-99BF-1E344175B58C}" srcOrd="0" destOrd="0" presId="urn:microsoft.com/office/officeart/2005/8/layout/hProcess11"/>
    <dgm:cxn modelId="{BB7F2492-D550-4FEA-BD54-0C1B4DE94F27}" type="presParOf" srcId="{9918E4F5-69C3-4EDD-834A-0F46D08D280F}" destId="{7BCF57F5-7C8A-4653-BF23-D6372F2322B1}" srcOrd="1" destOrd="0" presId="urn:microsoft.com/office/officeart/2005/8/layout/hProcess11"/>
    <dgm:cxn modelId="{5541279A-EB1E-4F72-A248-5DD57CC38FF5}" type="presParOf" srcId="{9918E4F5-69C3-4EDD-834A-0F46D08D280F}" destId="{0F589B7A-4CF5-45D8-8CB9-73588AD79D13}" srcOrd="2" destOrd="0" presId="urn:microsoft.com/office/officeart/2005/8/layout/hProcess11"/>
    <dgm:cxn modelId="{53F0B8CC-7BC3-475A-9E1B-CAC1360C83E4}" type="presParOf" srcId="{5F9298B1-BA83-47EB-9AB9-723A86ED039E}" destId="{D1298436-352D-42EA-B77D-8C70CAF4E9F3}" srcOrd="11" destOrd="0" presId="urn:microsoft.com/office/officeart/2005/8/layout/hProcess11"/>
    <dgm:cxn modelId="{7F7C8F64-D378-4258-95BD-5FB8DC27A414}" type="presParOf" srcId="{5F9298B1-BA83-47EB-9AB9-723A86ED039E}" destId="{36792288-5887-400B-93C2-86C363965080}" srcOrd="12" destOrd="0" presId="urn:microsoft.com/office/officeart/2005/8/layout/hProcess11"/>
    <dgm:cxn modelId="{4AA713D3-5C7D-4B81-B384-A718B0A501FE}" type="presParOf" srcId="{36792288-5887-400B-93C2-86C363965080}" destId="{55B0296C-0E52-483C-912F-AB0CF5A2C28E}" srcOrd="0" destOrd="0" presId="urn:microsoft.com/office/officeart/2005/8/layout/hProcess11"/>
    <dgm:cxn modelId="{E5C3CFE1-9C70-4E93-BF14-D43F13B340B3}" type="presParOf" srcId="{36792288-5887-400B-93C2-86C363965080}" destId="{E9D53B54-243C-41DE-B902-9C4E3D45CA0F}" srcOrd="1" destOrd="0" presId="urn:microsoft.com/office/officeart/2005/8/layout/hProcess11"/>
    <dgm:cxn modelId="{9BEF82DC-08BE-4667-841D-D50A2D4F3DD4}" type="presParOf" srcId="{36792288-5887-400B-93C2-86C363965080}" destId="{8CE4C8B5-DE41-41CE-8846-F83E405E00B3}" srcOrd="2" destOrd="0" presId="urn:microsoft.com/office/officeart/2005/8/layout/hProcess11"/>
    <dgm:cxn modelId="{8F3E2CCF-F4EB-47CF-8542-01E71D5040D6}" type="presParOf" srcId="{5F9298B1-BA83-47EB-9AB9-723A86ED039E}" destId="{EFE1A398-7834-473E-B0A2-9D7EBEB12F94}" srcOrd="13" destOrd="0" presId="urn:microsoft.com/office/officeart/2005/8/layout/hProcess11"/>
    <dgm:cxn modelId="{0E08190F-FB7D-4F51-89C0-FC6D4D255119}" type="presParOf" srcId="{5F9298B1-BA83-47EB-9AB9-723A86ED039E}" destId="{26EDFAEC-F03A-48C7-BA0D-4527C449E08C}" srcOrd="14" destOrd="0" presId="urn:microsoft.com/office/officeart/2005/8/layout/hProcess11"/>
    <dgm:cxn modelId="{16031640-CFFF-4DA3-980C-362227B6EAF4}" type="presParOf" srcId="{26EDFAEC-F03A-48C7-BA0D-4527C449E08C}" destId="{64099A97-6DDB-40A9-8459-0542FBBE30D1}" srcOrd="0" destOrd="0" presId="urn:microsoft.com/office/officeart/2005/8/layout/hProcess11"/>
    <dgm:cxn modelId="{C4429361-9C3F-4289-9D00-76B27B9C4959}" type="presParOf" srcId="{26EDFAEC-F03A-48C7-BA0D-4527C449E08C}" destId="{B2788CB1-9EE7-465D-9615-6CB68A5AF41F}" srcOrd="1" destOrd="0" presId="urn:microsoft.com/office/officeart/2005/8/layout/hProcess11"/>
    <dgm:cxn modelId="{032BEAB2-BB3C-438F-AA76-56EC80CF9AA2}" type="presParOf" srcId="{26EDFAEC-F03A-48C7-BA0D-4527C449E08C}" destId="{A4F918F2-A064-446D-AACB-50855D92BBCB}"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341D41C-65B5-4899-BF37-EAB27BC7CE32}" type="doc">
      <dgm:prSet loTypeId="urn:microsoft.com/office/officeart/2005/8/layout/hProcess11" loCatId="process" qsTypeId="urn:microsoft.com/office/officeart/2005/8/quickstyle/simple1" qsCatId="simple" csTypeId="urn:microsoft.com/office/officeart/2005/8/colors/colorful5" csCatId="colorful" phldr="1"/>
      <dgm:spPr/>
      <dgm:t>
        <a:bodyPr/>
        <a:lstStyle/>
        <a:p>
          <a:endParaRPr lang="en-US"/>
        </a:p>
      </dgm:t>
    </dgm:pt>
    <dgm:pt modelId="{45C0314F-A6C4-4576-9BA8-9D886C4097F1}">
      <dgm:prSet/>
      <dgm:spPr/>
      <dgm:t>
        <a:bodyPr/>
        <a:lstStyle/>
        <a:p>
          <a:r>
            <a:rPr lang="es-MX" dirty="0"/>
            <a:t>PHP</a:t>
          </a:r>
          <a:endParaRPr lang="en-US" dirty="0"/>
        </a:p>
      </dgm:t>
    </dgm:pt>
    <dgm:pt modelId="{AB494967-15AB-4594-BFE0-17E7F51BB69E}" type="parTrans" cxnId="{ADAD9A66-C9DE-402E-97A6-FB7C063FCE20}">
      <dgm:prSet/>
      <dgm:spPr/>
      <dgm:t>
        <a:bodyPr/>
        <a:lstStyle/>
        <a:p>
          <a:endParaRPr lang="en-US"/>
        </a:p>
      </dgm:t>
    </dgm:pt>
    <dgm:pt modelId="{9E644F1E-4829-43DD-BB7D-0535A5B60241}" type="sibTrans" cxnId="{ADAD9A66-C9DE-402E-97A6-FB7C063FCE20}">
      <dgm:prSet/>
      <dgm:spPr/>
      <dgm:t>
        <a:bodyPr/>
        <a:lstStyle/>
        <a:p>
          <a:endParaRPr lang="en-US"/>
        </a:p>
      </dgm:t>
    </dgm:pt>
    <dgm:pt modelId="{0E3387D2-21BE-4B9E-8529-7716420657F4}">
      <dgm:prSet/>
      <dgm:spPr/>
      <dgm:t>
        <a:bodyPr/>
        <a:lstStyle/>
        <a:p>
          <a:r>
            <a:rPr lang="es-MX" dirty="0"/>
            <a:t>1995</a:t>
          </a:r>
          <a:endParaRPr lang="en-US" dirty="0"/>
        </a:p>
      </dgm:t>
    </dgm:pt>
    <dgm:pt modelId="{78CC3168-01C3-4419-8A49-5E3C33A344B5}" type="parTrans" cxnId="{C47C6221-C2A6-4EF8-817F-CA09AB89A930}">
      <dgm:prSet/>
      <dgm:spPr/>
      <dgm:t>
        <a:bodyPr/>
        <a:lstStyle/>
        <a:p>
          <a:endParaRPr lang="en-US"/>
        </a:p>
      </dgm:t>
    </dgm:pt>
    <dgm:pt modelId="{9146DA19-F500-41C8-A162-C39A18BE5E18}" type="sibTrans" cxnId="{C47C6221-C2A6-4EF8-817F-CA09AB89A930}">
      <dgm:prSet/>
      <dgm:spPr/>
      <dgm:t>
        <a:bodyPr/>
        <a:lstStyle/>
        <a:p>
          <a:endParaRPr lang="en-US"/>
        </a:p>
      </dgm:t>
    </dgm:pt>
    <dgm:pt modelId="{B49DCB30-F7AC-4F4F-BA39-712B2ADE463D}">
      <dgm:prSet/>
      <dgm:spPr/>
      <dgm:t>
        <a:bodyPr/>
        <a:lstStyle/>
        <a:p>
          <a:r>
            <a:rPr lang="es-MX" dirty="0"/>
            <a:t>JavaScript</a:t>
          </a:r>
          <a:endParaRPr lang="en-US" dirty="0"/>
        </a:p>
      </dgm:t>
    </dgm:pt>
    <dgm:pt modelId="{6DF9D3C7-06DD-4C7B-A176-18D57594B9D3}" type="parTrans" cxnId="{8D71ACB4-E589-4DC3-AA53-11DD35E4B3FD}">
      <dgm:prSet/>
      <dgm:spPr/>
      <dgm:t>
        <a:bodyPr/>
        <a:lstStyle/>
        <a:p>
          <a:endParaRPr lang="en-US"/>
        </a:p>
      </dgm:t>
    </dgm:pt>
    <dgm:pt modelId="{AF56606A-398B-49A7-BBC5-817BCBC61DCC}" type="sibTrans" cxnId="{8D71ACB4-E589-4DC3-AA53-11DD35E4B3FD}">
      <dgm:prSet/>
      <dgm:spPr/>
      <dgm:t>
        <a:bodyPr/>
        <a:lstStyle/>
        <a:p>
          <a:endParaRPr lang="en-US"/>
        </a:p>
      </dgm:t>
    </dgm:pt>
    <dgm:pt modelId="{AC28BD71-830B-4721-9224-3A8FB66665FF}">
      <dgm:prSet/>
      <dgm:spPr/>
      <dgm:t>
        <a:bodyPr/>
        <a:lstStyle/>
        <a:p>
          <a:r>
            <a:rPr lang="es-MX" dirty="0"/>
            <a:t>1995</a:t>
          </a:r>
          <a:endParaRPr lang="en-US" dirty="0"/>
        </a:p>
      </dgm:t>
    </dgm:pt>
    <dgm:pt modelId="{E4718CBF-0068-4A1A-A5DB-1766C29E0523}" type="parTrans" cxnId="{2101F462-F4FF-4E6D-B298-0D6D7B566C96}">
      <dgm:prSet/>
      <dgm:spPr/>
      <dgm:t>
        <a:bodyPr/>
        <a:lstStyle/>
        <a:p>
          <a:endParaRPr lang="en-US"/>
        </a:p>
      </dgm:t>
    </dgm:pt>
    <dgm:pt modelId="{A24CA71A-7892-47B7-A185-4905CB0AEAFC}" type="sibTrans" cxnId="{2101F462-F4FF-4E6D-B298-0D6D7B566C96}">
      <dgm:prSet/>
      <dgm:spPr/>
      <dgm:t>
        <a:bodyPr/>
        <a:lstStyle/>
        <a:p>
          <a:endParaRPr lang="en-US"/>
        </a:p>
      </dgm:t>
    </dgm:pt>
    <dgm:pt modelId="{08CFD8A4-74ED-42BF-8C3D-13E66175A017}">
      <dgm:prSet/>
      <dgm:spPr/>
      <dgm:t>
        <a:bodyPr/>
        <a:lstStyle/>
        <a:p>
          <a:r>
            <a:rPr lang="es-MX" dirty="0"/>
            <a:t>C#</a:t>
          </a:r>
          <a:endParaRPr lang="en-US" dirty="0"/>
        </a:p>
      </dgm:t>
    </dgm:pt>
    <dgm:pt modelId="{51A9A887-750F-4841-BE03-135EDEE4A169}" type="parTrans" cxnId="{2FD20551-0F5B-482A-B8E9-9304EA814804}">
      <dgm:prSet/>
      <dgm:spPr/>
      <dgm:t>
        <a:bodyPr/>
        <a:lstStyle/>
        <a:p>
          <a:endParaRPr lang="en-US"/>
        </a:p>
      </dgm:t>
    </dgm:pt>
    <dgm:pt modelId="{C308E1FD-B68B-4505-973E-2A489976FA54}" type="sibTrans" cxnId="{2FD20551-0F5B-482A-B8E9-9304EA814804}">
      <dgm:prSet/>
      <dgm:spPr/>
      <dgm:t>
        <a:bodyPr/>
        <a:lstStyle/>
        <a:p>
          <a:endParaRPr lang="en-US"/>
        </a:p>
      </dgm:t>
    </dgm:pt>
    <dgm:pt modelId="{4872FD76-91E1-46A7-BD18-FA0BC2853EB9}">
      <dgm:prSet/>
      <dgm:spPr/>
      <dgm:t>
        <a:bodyPr/>
        <a:lstStyle/>
        <a:p>
          <a:r>
            <a:rPr lang="es-MX" dirty="0"/>
            <a:t>2000</a:t>
          </a:r>
          <a:endParaRPr lang="en-US" dirty="0"/>
        </a:p>
      </dgm:t>
    </dgm:pt>
    <dgm:pt modelId="{B42A3EF2-3AEF-4BCA-9AAD-1EB23EA2D5B9}" type="parTrans" cxnId="{B6AF9F7A-188A-4B77-922A-DACFF6B2C124}">
      <dgm:prSet/>
      <dgm:spPr/>
      <dgm:t>
        <a:bodyPr/>
        <a:lstStyle/>
        <a:p>
          <a:endParaRPr lang="en-US"/>
        </a:p>
      </dgm:t>
    </dgm:pt>
    <dgm:pt modelId="{758EE33C-244D-4B8A-8D5B-857CAB5E4FB6}" type="sibTrans" cxnId="{B6AF9F7A-188A-4B77-922A-DACFF6B2C124}">
      <dgm:prSet/>
      <dgm:spPr/>
      <dgm:t>
        <a:bodyPr/>
        <a:lstStyle/>
        <a:p>
          <a:endParaRPr lang="en-US"/>
        </a:p>
      </dgm:t>
    </dgm:pt>
    <dgm:pt modelId="{2EB52E0E-3FFC-46A4-803D-585A0C028491}">
      <dgm:prSet/>
      <dgm:spPr/>
      <dgm:t>
        <a:bodyPr/>
        <a:lstStyle/>
        <a:p>
          <a:r>
            <a:rPr lang="en-US" b="0" dirty="0"/>
            <a:t>Scala</a:t>
          </a:r>
        </a:p>
      </dgm:t>
    </dgm:pt>
    <dgm:pt modelId="{6433046E-8799-4B13-8B5A-13802C4F6C66}" type="parTrans" cxnId="{CC065D7D-516A-4102-A32E-F5ECB78FA9A8}">
      <dgm:prSet/>
      <dgm:spPr/>
      <dgm:t>
        <a:bodyPr/>
        <a:lstStyle/>
        <a:p>
          <a:endParaRPr lang="en-US"/>
        </a:p>
      </dgm:t>
    </dgm:pt>
    <dgm:pt modelId="{ED84B1BC-6C89-416C-AF67-92338ED5AC1C}" type="sibTrans" cxnId="{CC065D7D-516A-4102-A32E-F5ECB78FA9A8}">
      <dgm:prSet/>
      <dgm:spPr/>
      <dgm:t>
        <a:bodyPr/>
        <a:lstStyle/>
        <a:p>
          <a:endParaRPr lang="en-US"/>
        </a:p>
      </dgm:t>
    </dgm:pt>
    <dgm:pt modelId="{DC3A08BF-CF6A-4F50-B930-F124F57504B3}">
      <dgm:prSet/>
      <dgm:spPr/>
      <dgm:t>
        <a:bodyPr/>
        <a:lstStyle/>
        <a:p>
          <a:r>
            <a:rPr lang="es-MX" dirty="0"/>
            <a:t>2003</a:t>
          </a:r>
          <a:endParaRPr lang="en-US" dirty="0"/>
        </a:p>
      </dgm:t>
    </dgm:pt>
    <dgm:pt modelId="{DC6042B9-D930-45C1-9C3F-262222C55B81}" type="parTrans" cxnId="{EE0A80E4-2D3A-49EC-8C5F-7946959B0B18}">
      <dgm:prSet/>
      <dgm:spPr/>
      <dgm:t>
        <a:bodyPr/>
        <a:lstStyle/>
        <a:p>
          <a:endParaRPr lang="en-US"/>
        </a:p>
      </dgm:t>
    </dgm:pt>
    <dgm:pt modelId="{6452F367-FFB8-49EB-A1BA-FA9DF4B2D81F}" type="sibTrans" cxnId="{EE0A80E4-2D3A-49EC-8C5F-7946959B0B18}">
      <dgm:prSet/>
      <dgm:spPr/>
      <dgm:t>
        <a:bodyPr/>
        <a:lstStyle/>
        <a:p>
          <a:endParaRPr lang="en-US"/>
        </a:p>
      </dgm:t>
    </dgm:pt>
    <dgm:pt modelId="{3EA73B2B-8100-4ADB-8BAF-CD89A2E6CF62}">
      <dgm:prSet/>
      <dgm:spPr/>
      <dgm:t>
        <a:bodyPr/>
        <a:lstStyle/>
        <a:p>
          <a:r>
            <a:rPr lang="es-MX" dirty="0"/>
            <a:t>Groovy</a:t>
          </a:r>
          <a:endParaRPr lang="en-US" dirty="0"/>
        </a:p>
      </dgm:t>
    </dgm:pt>
    <dgm:pt modelId="{C71D7321-916E-4570-91B9-94C0A67235C1}" type="parTrans" cxnId="{8DF27ACB-6AFD-49CB-8484-AC8795B6FF44}">
      <dgm:prSet/>
      <dgm:spPr/>
      <dgm:t>
        <a:bodyPr/>
        <a:lstStyle/>
        <a:p>
          <a:endParaRPr lang="en-US"/>
        </a:p>
      </dgm:t>
    </dgm:pt>
    <dgm:pt modelId="{7668994F-CCE6-48CD-AB19-52F936F32180}" type="sibTrans" cxnId="{8DF27ACB-6AFD-49CB-8484-AC8795B6FF44}">
      <dgm:prSet/>
      <dgm:spPr/>
      <dgm:t>
        <a:bodyPr/>
        <a:lstStyle/>
        <a:p>
          <a:endParaRPr lang="en-US"/>
        </a:p>
      </dgm:t>
    </dgm:pt>
    <dgm:pt modelId="{F708C614-61C3-4442-B98B-854C2ACE7DB5}">
      <dgm:prSet/>
      <dgm:spPr/>
      <dgm:t>
        <a:bodyPr/>
        <a:lstStyle/>
        <a:p>
          <a:r>
            <a:rPr lang="es-MX" dirty="0"/>
            <a:t>2003</a:t>
          </a:r>
          <a:endParaRPr lang="en-US" dirty="0"/>
        </a:p>
      </dgm:t>
    </dgm:pt>
    <dgm:pt modelId="{3DA48678-2248-424C-95F4-FB57B61DFCC5}" type="parTrans" cxnId="{03C12A45-D9DF-42E9-B5CF-A0167E085B6B}">
      <dgm:prSet/>
      <dgm:spPr/>
      <dgm:t>
        <a:bodyPr/>
        <a:lstStyle/>
        <a:p>
          <a:endParaRPr lang="en-US"/>
        </a:p>
      </dgm:t>
    </dgm:pt>
    <dgm:pt modelId="{23319872-53BF-45F9-87F5-254D5B4BAEAB}" type="sibTrans" cxnId="{03C12A45-D9DF-42E9-B5CF-A0167E085B6B}">
      <dgm:prSet/>
      <dgm:spPr/>
      <dgm:t>
        <a:bodyPr/>
        <a:lstStyle/>
        <a:p>
          <a:endParaRPr lang="en-US"/>
        </a:p>
      </dgm:t>
    </dgm:pt>
    <dgm:pt modelId="{0F969055-DA25-4921-A664-BBAA94A704A0}">
      <dgm:prSet/>
      <dgm:spPr/>
      <dgm:t>
        <a:bodyPr/>
        <a:lstStyle/>
        <a:p>
          <a:r>
            <a:rPr lang="es-MX" dirty="0"/>
            <a:t>Go</a:t>
          </a:r>
          <a:endParaRPr lang="en-US" dirty="0"/>
        </a:p>
      </dgm:t>
    </dgm:pt>
    <dgm:pt modelId="{43F351D2-6D88-4D97-A6BF-D695C717011C}" type="parTrans" cxnId="{6FE0842F-1BED-403E-AA86-298A1E220E7D}">
      <dgm:prSet/>
      <dgm:spPr/>
      <dgm:t>
        <a:bodyPr/>
        <a:lstStyle/>
        <a:p>
          <a:endParaRPr lang="en-US"/>
        </a:p>
      </dgm:t>
    </dgm:pt>
    <dgm:pt modelId="{D84B8A8A-AE5C-4A42-8FB4-1F7D2433EA4F}" type="sibTrans" cxnId="{6FE0842F-1BED-403E-AA86-298A1E220E7D}">
      <dgm:prSet/>
      <dgm:spPr/>
      <dgm:t>
        <a:bodyPr/>
        <a:lstStyle/>
        <a:p>
          <a:endParaRPr lang="en-US"/>
        </a:p>
      </dgm:t>
    </dgm:pt>
    <dgm:pt modelId="{E5A09FD8-E24E-4D3B-AF71-BF0ADE460DDF}">
      <dgm:prSet/>
      <dgm:spPr/>
      <dgm:t>
        <a:bodyPr/>
        <a:lstStyle/>
        <a:p>
          <a:r>
            <a:rPr lang="es-MX" dirty="0"/>
            <a:t>2008</a:t>
          </a:r>
          <a:endParaRPr lang="en-US" dirty="0"/>
        </a:p>
      </dgm:t>
    </dgm:pt>
    <dgm:pt modelId="{D764D53E-6075-4D35-A44B-7D33890E01AA}" type="parTrans" cxnId="{2093B8A3-CAF8-485E-8869-BC86203AF253}">
      <dgm:prSet/>
      <dgm:spPr/>
      <dgm:t>
        <a:bodyPr/>
        <a:lstStyle/>
        <a:p>
          <a:endParaRPr lang="en-US"/>
        </a:p>
      </dgm:t>
    </dgm:pt>
    <dgm:pt modelId="{A27C7ABB-FCAA-4D1C-9E75-FD362FC33A80}" type="sibTrans" cxnId="{2093B8A3-CAF8-485E-8869-BC86203AF253}">
      <dgm:prSet/>
      <dgm:spPr/>
      <dgm:t>
        <a:bodyPr/>
        <a:lstStyle/>
        <a:p>
          <a:endParaRPr lang="en-US"/>
        </a:p>
      </dgm:t>
    </dgm:pt>
    <dgm:pt modelId="{C90CFAF9-ECB1-457B-AF80-3BDB767785DB}">
      <dgm:prSet/>
      <dgm:spPr/>
      <dgm:t>
        <a:bodyPr/>
        <a:lstStyle/>
        <a:p>
          <a:r>
            <a:rPr lang="es-MX" dirty="0"/>
            <a:t>Swift</a:t>
          </a:r>
          <a:endParaRPr lang="en-US" dirty="0"/>
        </a:p>
      </dgm:t>
    </dgm:pt>
    <dgm:pt modelId="{53DFC12F-3E3B-4477-91C5-B4B6492393C8}" type="parTrans" cxnId="{56E1FB7A-402F-4A08-976A-81F08EB47B76}">
      <dgm:prSet/>
      <dgm:spPr/>
      <dgm:t>
        <a:bodyPr/>
        <a:lstStyle/>
        <a:p>
          <a:endParaRPr lang="en-US"/>
        </a:p>
      </dgm:t>
    </dgm:pt>
    <dgm:pt modelId="{3AEDEB9E-1548-4F3A-B561-C744D1C633E8}" type="sibTrans" cxnId="{56E1FB7A-402F-4A08-976A-81F08EB47B76}">
      <dgm:prSet/>
      <dgm:spPr/>
      <dgm:t>
        <a:bodyPr/>
        <a:lstStyle/>
        <a:p>
          <a:endParaRPr lang="en-US"/>
        </a:p>
      </dgm:t>
    </dgm:pt>
    <dgm:pt modelId="{509CBCD9-D3BB-43BA-A52B-B592535D9B9A}">
      <dgm:prSet/>
      <dgm:spPr/>
      <dgm:t>
        <a:bodyPr/>
        <a:lstStyle/>
        <a:p>
          <a:r>
            <a:rPr lang="es-MX" dirty="0"/>
            <a:t>2014</a:t>
          </a:r>
          <a:endParaRPr lang="en-US" dirty="0"/>
        </a:p>
      </dgm:t>
    </dgm:pt>
    <dgm:pt modelId="{D393A05E-5D8A-4F52-9B56-28594E0A1E4B}" type="parTrans" cxnId="{6E6C51ED-2489-423E-BA23-BD10818FE8BB}">
      <dgm:prSet/>
      <dgm:spPr/>
      <dgm:t>
        <a:bodyPr/>
        <a:lstStyle/>
        <a:p>
          <a:endParaRPr lang="en-US"/>
        </a:p>
      </dgm:t>
    </dgm:pt>
    <dgm:pt modelId="{2D4F6196-2F04-457E-A099-75F3DD1635D9}" type="sibTrans" cxnId="{6E6C51ED-2489-423E-BA23-BD10818FE8BB}">
      <dgm:prSet/>
      <dgm:spPr/>
      <dgm:t>
        <a:bodyPr/>
        <a:lstStyle/>
        <a:p>
          <a:endParaRPr lang="en-US"/>
        </a:p>
      </dgm:t>
    </dgm:pt>
    <dgm:pt modelId="{203514AC-EF93-4C79-92D2-7BDAC6EEC310}">
      <dgm:prSet/>
      <dgm:spPr/>
      <dgm:t>
        <a:bodyPr/>
        <a:lstStyle/>
        <a:p>
          <a:r>
            <a:rPr lang="en-US" dirty="0"/>
            <a:t>TypeScript</a:t>
          </a:r>
        </a:p>
      </dgm:t>
    </dgm:pt>
    <dgm:pt modelId="{FFAF8177-62D0-4D00-807B-769E963C55CE}" type="parTrans" cxnId="{4706065E-F9EA-46AB-B0DD-FFF5A0FE4486}">
      <dgm:prSet/>
      <dgm:spPr/>
      <dgm:t>
        <a:bodyPr/>
        <a:lstStyle/>
        <a:p>
          <a:endParaRPr lang="es-MX"/>
        </a:p>
      </dgm:t>
    </dgm:pt>
    <dgm:pt modelId="{6F15A06D-97A8-46EB-B7E7-FCA4EBFE1AFE}" type="sibTrans" cxnId="{4706065E-F9EA-46AB-B0DD-FFF5A0FE4486}">
      <dgm:prSet/>
      <dgm:spPr/>
      <dgm:t>
        <a:bodyPr/>
        <a:lstStyle/>
        <a:p>
          <a:endParaRPr lang="es-MX"/>
        </a:p>
      </dgm:t>
    </dgm:pt>
    <dgm:pt modelId="{6453C8B7-9DC3-49A0-90AA-1A06A196CD07}">
      <dgm:prSet/>
      <dgm:spPr/>
      <dgm:t>
        <a:bodyPr/>
        <a:lstStyle/>
        <a:p>
          <a:r>
            <a:rPr lang="en-US" dirty="0"/>
            <a:t>2012</a:t>
          </a:r>
        </a:p>
      </dgm:t>
    </dgm:pt>
    <dgm:pt modelId="{A139D0EE-283C-4F3A-B3B3-097E59728A6F}" type="parTrans" cxnId="{0A07CE8F-1DB1-4928-8D4F-D3C2A105575A}">
      <dgm:prSet/>
      <dgm:spPr/>
      <dgm:t>
        <a:bodyPr/>
        <a:lstStyle/>
        <a:p>
          <a:endParaRPr lang="es-MX"/>
        </a:p>
      </dgm:t>
    </dgm:pt>
    <dgm:pt modelId="{5939F637-5602-4B11-8CF7-329B3233639C}" type="sibTrans" cxnId="{0A07CE8F-1DB1-4928-8D4F-D3C2A105575A}">
      <dgm:prSet/>
      <dgm:spPr/>
      <dgm:t>
        <a:bodyPr/>
        <a:lstStyle/>
        <a:p>
          <a:endParaRPr lang="es-MX"/>
        </a:p>
      </dgm:t>
    </dgm:pt>
    <dgm:pt modelId="{E2DF3ABD-E4C6-45E9-8AE5-DFB08954AC19}">
      <dgm:prSet/>
      <dgm:spPr/>
      <dgm:t>
        <a:bodyPr/>
        <a:lstStyle/>
        <a:p>
          <a:r>
            <a:rPr lang="en-US" dirty="0"/>
            <a:t>Kotlin</a:t>
          </a:r>
        </a:p>
      </dgm:t>
    </dgm:pt>
    <dgm:pt modelId="{0DD5B1F5-AAAE-4387-A051-E9330578AC18}" type="parTrans" cxnId="{43B8C58D-8EB7-40A9-BD89-045318133DD1}">
      <dgm:prSet/>
      <dgm:spPr/>
      <dgm:t>
        <a:bodyPr/>
        <a:lstStyle/>
        <a:p>
          <a:endParaRPr lang="es-MX"/>
        </a:p>
      </dgm:t>
    </dgm:pt>
    <dgm:pt modelId="{A04E7845-0038-4B7A-AFB0-2688E0893231}" type="sibTrans" cxnId="{43B8C58D-8EB7-40A9-BD89-045318133DD1}">
      <dgm:prSet/>
      <dgm:spPr/>
      <dgm:t>
        <a:bodyPr/>
        <a:lstStyle/>
        <a:p>
          <a:endParaRPr lang="es-MX"/>
        </a:p>
      </dgm:t>
    </dgm:pt>
    <dgm:pt modelId="{F4512D6D-AF88-4855-8E28-B8E095A4EEA6}">
      <dgm:prSet/>
      <dgm:spPr/>
      <dgm:t>
        <a:bodyPr/>
        <a:lstStyle/>
        <a:p>
          <a:r>
            <a:rPr lang="en-US" dirty="0"/>
            <a:t>2016</a:t>
          </a:r>
        </a:p>
      </dgm:t>
    </dgm:pt>
    <dgm:pt modelId="{CBE6EA19-4BB8-472B-893B-ACDEBDE1B0DD}" type="parTrans" cxnId="{97CC077D-E118-4B1B-96E2-8DC387FF31FB}">
      <dgm:prSet/>
      <dgm:spPr/>
      <dgm:t>
        <a:bodyPr/>
        <a:lstStyle/>
        <a:p>
          <a:endParaRPr lang="es-MX"/>
        </a:p>
      </dgm:t>
    </dgm:pt>
    <dgm:pt modelId="{CA1AD3BE-8B0A-44D6-A7E5-CDE6A73CAA39}" type="sibTrans" cxnId="{97CC077D-E118-4B1B-96E2-8DC387FF31FB}">
      <dgm:prSet/>
      <dgm:spPr/>
      <dgm:t>
        <a:bodyPr/>
        <a:lstStyle/>
        <a:p>
          <a:endParaRPr lang="es-MX"/>
        </a:p>
      </dgm:t>
    </dgm:pt>
    <dgm:pt modelId="{B28F7F87-47AF-48F1-B6E6-EAF3ACEE474A}">
      <dgm:prSet/>
      <dgm:spPr/>
      <dgm:t>
        <a:bodyPr/>
        <a:lstStyle/>
        <a:p>
          <a:r>
            <a:rPr lang="en-US" dirty="0"/>
            <a:t>Clojure</a:t>
          </a:r>
        </a:p>
      </dgm:t>
    </dgm:pt>
    <dgm:pt modelId="{210D9232-5A50-4C6A-AF21-84626000CCC7}" type="parTrans" cxnId="{A41E5F0C-1F42-44C4-B3C1-D290015A11A3}">
      <dgm:prSet/>
      <dgm:spPr/>
      <dgm:t>
        <a:bodyPr/>
        <a:lstStyle/>
        <a:p>
          <a:endParaRPr lang="es-MX"/>
        </a:p>
      </dgm:t>
    </dgm:pt>
    <dgm:pt modelId="{AF1FC923-8C4A-48CC-B376-2388FB4C1394}" type="sibTrans" cxnId="{A41E5F0C-1F42-44C4-B3C1-D290015A11A3}">
      <dgm:prSet/>
      <dgm:spPr/>
      <dgm:t>
        <a:bodyPr/>
        <a:lstStyle/>
        <a:p>
          <a:endParaRPr lang="es-MX"/>
        </a:p>
      </dgm:t>
    </dgm:pt>
    <dgm:pt modelId="{203BD497-8B0D-4396-AE97-13BF37B6C356}">
      <dgm:prSet/>
      <dgm:spPr/>
      <dgm:t>
        <a:bodyPr/>
        <a:lstStyle/>
        <a:p>
          <a:r>
            <a:rPr lang="en-US" dirty="0"/>
            <a:t>2007</a:t>
          </a:r>
        </a:p>
      </dgm:t>
    </dgm:pt>
    <dgm:pt modelId="{A505FF39-FCB8-45C0-BBAC-786FD77C6C60}" type="parTrans" cxnId="{580FD282-9DF0-4512-BFAE-2AE92849D0EA}">
      <dgm:prSet/>
      <dgm:spPr/>
      <dgm:t>
        <a:bodyPr/>
        <a:lstStyle/>
        <a:p>
          <a:endParaRPr lang="es-MX"/>
        </a:p>
      </dgm:t>
    </dgm:pt>
    <dgm:pt modelId="{45342545-6792-46B4-A3CB-52DDBAD8E832}" type="sibTrans" cxnId="{580FD282-9DF0-4512-BFAE-2AE92849D0EA}">
      <dgm:prSet/>
      <dgm:spPr/>
      <dgm:t>
        <a:bodyPr/>
        <a:lstStyle/>
        <a:p>
          <a:endParaRPr lang="es-MX"/>
        </a:p>
      </dgm:t>
    </dgm:pt>
    <dgm:pt modelId="{3FB94282-E0C4-4705-B4D5-2ECC97CE2227}" type="pres">
      <dgm:prSet presAssocID="{F341D41C-65B5-4899-BF37-EAB27BC7CE32}" presName="Name0" presStyleCnt="0">
        <dgm:presLayoutVars>
          <dgm:dir/>
          <dgm:resizeHandles val="exact"/>
        </dgm:presLayoutVars>
      </dgm:prSet>
      <dgm:spPr/>
    </dgm:pt>
    <dgm:pt modelId="{7ADC01FF-4A35-412B-9DE5-4251196CC5E3}" type="pres">
      <dgm:prSet presAssocID="{F341D41C-65B5-4899-BF37-EAB27BC7CE32}" presName="arrow" presStyleLbl="bgShp" presStyleIdx="0" presStyleCnt="1"/>
      <dgm:spPr/>
    </dgm:pt>
    <dgm:pt modelId="{5F9298B1-BA83-47EB-9AB9-723A86ED039E}" type="pres">
      <dgm:prSet presAssocID="{F341D41C-65B5-4899-BF37-EAB27BC7CE32}" presName="points" presStyleCnt="0"/>
      <dgm:spPr/>
    </dgm:pt>
    <dgm:pt modelId="{B1790E5D-C545-4BDA-88C5-F25A87333694}" type="pres">
      <dgm:prSet presAssocID="{45C0314F-A6C4-4576-9BA8-9D886C4097F1}" presName="compositeA" presStyleCnt="0"/>
      <dgm:spPr/>
    </dgm:pt>
    <dgm:pt modelId="{DB12B688-0943-48A8-8CF5-719BEF5DBA3D}" type="pres">
      <dgm:prSet presAssocID="{45C0314F-A6C4-4576-9BA8-9D886C4097F1}" presName="textA" presStyleLbl="revTx" presStyleIdx="0" presStyleCnt="10">
        <dgm:presLayoutVars>
          <dgm:bulletEnabled val="1"/>
        </dgm:presLayoutVars>
      </dgm:prSet>
      <dgm:spPr/>
    </dgm:pt>
    <dgm:pt modelId="{EA58CC3D-CD8D-4EE1-B426-C4783459F82D}" type="pres">
      <dgm:prSet presAssocID="{45C0314F-A6C4-4576-9BA8-9D886C4097F1}" presName="circleA" presStyleLbl="node1" presStyleIdx="0" presStyleCnt="10"/>
      <dgm:spPr/>
    </dgm:pt>
    <dgm:pt modelId="{49754015-03F8-4F42-A33D-A3E5640E7B25}" type="pres">
      <dgm:prSet presAssocID="{45C0314F-A6C4-4576-9BA8-9D886C4097F1}" presName="spaceA" presStyleCnt="0"/>
      <dgm:spPr/>
    </dgm:pt>
    <dgm:pt modelId="{08710284-9E29-4053-AC43-F19E89216A7D}" type="pres">
      <dgm:prSet presAssocID="{9E644F1E-4829-43DD-BB7D-0535A5B60241}" presName="space" presStyleCnt="0"/>
      <dgm:spPr/>
    </dgm:pt>
    <dgm:pt modelId="{C3DAF6AC-A5DF-4789-A58F-89AF1E1D116E}" type="pres">
      <dgm:prSet presAssocID="{B49DCB30-F7AC-4F4F-BA39-712B2ADE463D}" presName="compositeB" presStyleCnt="0"/>
      <dgm:spPr/>
    </dgm:pt>
    <dgm:pt modelId="{AAC88C75-595D-4CEE-8619-65770105C4DA}" type="pres">
      <dgm:prSet presAssocID="{B49DCB30-F7AC-4F4F-BA39-712B2ADE463D}" presName="textB" presStyleLbl="revTx" presStyleIdx="1" presStyleCnt="10">
        <dgm:presLayoutVars>
          <dgm:bulletEnabled val="1"/>
        </dgm:presLayoutVars>
      </dgm:prSet>
      <dgm:spPr/>
    </dgm:pt>
    <dgm:pt modelId="{703361BC-7C0D-4BDF-A31B-0B07BAAF0A9A}" type="pres">
      <dgm:prSet presAssocID="{B49DCB30-F7AC-4F4F-BA39-712B2ADE463D}" presName="circleB" presStyleLbl="node1" presStyleIdx="1" presStyleCnt="10"/>
      <dgm:spPr/>
    </dgm:pt>
    <dgm:pt modelId="{EEF6EBA6-9175-42DC-806E-28215187CBC4}" type="pres">
      <dgm:prSet presAssocID="{B49DCB30-F7AC-4F4F-BA39-712B2ADE463D}" presName="spaceB" presStyleCnt="0"/>
      <dgm:spPr/>
    </dgm:pt>
    <dgm:pt modelId="{4C532130-AFF0-4EE8-86A0-4538B166449F}" type="pres">
      <dgm:prSet presAssocID="{AF56606A-398B-49A7-BBC5-817BCBC61DCC}" presName="space" presStyleCnt="0"/>
      <dgm:spPr/>
    </dgm:pt>
    <dgm:pt modelId="{E28FD7B7-3E7E-45B0-9570-79B71FAE9A34}" type="pres">
      <dgm:prSet presAssocID="{08CFD8A4-74ED-42BF-8C3D-13E66175A017}" presName="compositeA" presStyleCnt="0"/>
      <dgm:spPr/>
    </dgm:pt>
    <dgm:pt modelId="{D0E39EF4-B347-409D-9BDA-69AB25B44973}" type="pres">
      <dgm:prSet presAssocID="{08CFD8A4-74ED-42BF-8C3D-13E66175A017}" presName="textA" presStyleLbl="revTx" presStyleIdx="2" presStyleCnt="10">
        <dgm:presLayoutVars>
          <dgm:bulletEnabled val="1"/>
        </dgm:presLayoutVars>
      </dgm:prSet>
      <dgm:spPr/>
    </dgm:pt>
    <dgm:pt modelId="{3AA4E010-F0A4-4327-948E-5022E9FEEB4F}" type="pres">
      <dgm:prSet presAssocID="{08CFD8A4-74ED-42BF-8C3D-13E66175A017}" presName="circleA" presStyleLbl="node1" presStyleIdx="2" presStyleCnt="10"/>
      <dgm:spPr/>
    </dgm:pt>
    <dgm:pt modelId="{A4A64C0B-2618-4115-91A1-1285DF031722}" type="pres">
      <dgm:prSet presAssocID="{08CFD8A4-74ED-42BF-8C3D-13E66175A017}" presName="spaceA" presStyleCnt="0"/>
      <dgm:spPr/>
    </dgm:pt>
    <dgm:pt modelId="{A0337E82-D995-45FC-AFCD-BD3D3BED05EB}" type="pres">
      <dgm:prSet presAssocID="{C308E1FD-B68B-4505-973E-2A489976FA54}" presName="space" presStyleCnt="0"/>
      <dgm:spPr/>
    </dgm:pt>
    <dgm:pt modelId="{E85A67C9-F758-41C1-835D-7FAF5D03A8E5}" type="pres">
      <dgm:prSet presAssocID="{2EB52E0E-3FFC-46A4-803D-585A0C028491}" presName="compositeB" presStyleCnt="0"/>
      <dgm:spPr/>
    </dgm:pt>
    <dgm:pt modelId="{0E5D11A0-206B-4F98-8344-7D21F0527057}" type="pres">
      <dgm:prSet presAssocID="{2EB52E0E-3FFC-46A4-803D-585A0C028491}" presName="textB" presStyleLbl="revTx" presStyleIdx="3" presStyleCnt="10">
        <dgm:presLayoutVars>
          <dgm:bulletEnabled val="1"/>
        </dgm:presLayoutVars>
      </dgm:prSet>
      <dgm:spPr/>
    </dgm:pt>
    <dgm:pt modelId="{9E3AE9A3-1FDF-4431-AA0C-0471F3B28EAB}" type="pres">
      <dgm:prSet presAssocID="{2EB52E0E-3FFC-46A4-803D-585A0C028491}" presName="circleB" presStyleLbl="node1" presStyleIdx="3" presStyleCnt="10"/>
      <dgm:spPr/>
    </dgm:pt>
    <dgm:pt modelId="{BEF071B8-8004-46B2-9F7E-C47DB07B475C}" type="pres">
      <dgm:prSet presAssocID="{2EB52E0E-3FFC-46A4-803D-585A0C028491}" presName="spaceB" presStyleCnt="0"/>
      <dgm:spPr/>
    </dgm:pt>
    <dgm:pt modelId="{7EE14533-EBB3-493D-BD1A-07F9940B643E}" type="pres">
      <dgm:prSet presAssocID="{ED84B1BC-6C89-416C-AF67-92338ED5AC1C}" presName="space" presStyleCnt="0"/>
      <dgm:spPr/>
    </dgm:pt>
    <dgm:pt modelId="{6296AAB6-6BC9-42FB-BA11-4A5E38B41A11}" type="pres">
      <dgm:prSet presAssocID="{3EA73B2B-8100-4ADB-8BAF-CD89A2E6CF62}" presName="compositeA" presStyleCnt="0"/>
      <dgm:spPr/>
    </dgm:pt>
    <dgm:pt modelId="{362B1D47-6010-4806-8F58-5D884932A879}" type="pres">
      <dgm:prSet presAssocID="{3EA73B2B-8100-4ADB-8BAF-CD89A2E6CF62}" presName="textA" presStyleLbl="revTx" presStyleIdx="4" presStyleCnt="10">
        <dgm:presLayoutVars>
          <dgm:bulletEnabled val="1"/>
        </dgm:presLayoutVars>
      </dgm:prSet>
      <dgm:spPr/>
    </dgm:pt>
    <dgm:pt modelId="{A3E1A316-D6A1-48DC-95EA-EA1667E065BD}" type="pres">
      <dgm:prSet presAssocID="{3EA73B2B-8100-4ADB-8BAF-CD89A2E6CF62}" presName="circleA" presStyleLbl="node1" presStyleIdx="4" presStyleCnt="10"/>
      <dgm:spPr/>
    </dgm:pt>
    <dgm:pt modelId="{F3459AF1-54C3-4648-8D2E-5A2E66796C7C}" type="pres">
      <dgm:prSet presAssocID="{3EA73B2B-8100-4ADB-8BAF-CD89A2E6CF62}" presName="spaceA" presStyleCnt="0"/>
      <dgm:spPr/>
    </dgm:pt>
    <dgm:pt modelId="{84FAFA3B-3A8A-41BC-87DE-D4CE6F144B9E}" type="pres">
      <dgm:prSet presAssocID="{7668994F-CCE6-48CD-AB19-52F936F32180}" presName="space" presStyleCnt="0"/>
      <dgm:spPr/>
    </dgm:pt>
    <dgm:pt modelId="{C2327937-9FBE-4A9D-97F2-68030D1775DC}" type="pres">
      <dgm:prSet presAssocID="{B28F7F87-47AF-48F1-B6E6-EAF3ACEE474A}" presName="compositeB" presStyleCnt="0"/>
      <dgm:spPr/>
    </dgm:pt>
    <dgm:pt modelId="{0513FAAD-FC8E-4FA6-A499-158F21531BB4}" type="pres">
      <dgm:prSet presAssocID="{B28F7F87-47AF-48F1-B6E6-EAF3ACEE474A}" presName="textB" presStyleLbl="revTx" presStyleIdx="5" presStyleCnt="10">
        <dgm:presLayoutVars>
          <dgm:bulletEnabled val="1"/>
        </dgm:presLayoutVars>
      </dgm:prSet>
      <dgm:spPr/>
    </dgm:pt>
    <dgm:pt modelId="{EABF53E2-3962-4EB9-A324-110569AF18F4}" type="pres">
      <dgm:prSet presAssocID="{B28F7F87-47AF-48F1-B6E6-EAF3ACEE474A}" presName="circleB" presStyleLbl="node1" presStyleIdx="5" presStyleCnt="10"/>
      <dgm:spPr/>
    </dgm:pt>
    <dgm:pt modelId="{BBB2A9DC-6645-436C-88D2-E5E0D5876C8D}" type="pres">
      <dgm:prSet presAssocID="{B28F7F87-47AF-48F1-B6E6-EAF3ACEE474A}" presName="spaceB" presStyleCnt="0"/>
      <dgm:spPr/>
    </dgm:pt>
    <dgm:pt modelId="{B49CCD1A-86E8-4D7C-8AD6-903113578F21}" type="pres">
      <dgm:prSet presAssocID="{AF1FC923-8C4A-48CC-B376-2388FB4C1394}" presName="space" presStyleCnt="0"/>
      <dgm:spPr/>
    </dgm:pt>
    <dgm:pt modelId="{9096C68B-53A3-43EE-BF41-9A1145215E1C}" type="pres">
      <dgm:prSet presAssocID="{0F969055-DA25-4921-A664-BBAA94A704A0}" presName="compositeA" presStyleCnt="0"/>
      <dgm:spPr/>
    </dgm:pt>
    <dgm:pt modelId="{383B6245-A761-46C3-9A28-FA9F791FA3A6}" type="pres">
      <dgm:prSet presAssocID="{0F969055-DA25-4921-A664-BBAA94A704A0}" presName="textA" presStyleLbl="revTx" presStyleIdx="6" presStyleCnt="10">
        <dgm:presLayoutVars>
          <dgm:bulletEnabled val="1"/>
        </dgm:presLayoutVars>
      </dgm:prSet>
      <dgm:spPr/>
    </dgm:pt>
    <dgm:pt modelId="{4465B4B9-148D-4743-887E-A80B7FBF39F1}" type="pres">
      <dgm:prSet presAssocID="{0F969055-DA25-4921-A664-BBAA94A704A0}" presName="circleA" presStyleLbl="node1" presStyleIdx="6" presStyleCnt="10"/>
      <dgm:spPr/>
    </dgm:pt>
    <dgm:pt modelId="{B1A9AF3A-9539-4243-826C-E57C02A8D645}" type="pres">
      <dgm:prSet presAssocID="{0F969055-DA25-4921-A664-BBAA94A704A0}" presName="spaceA" presStyleCnt="0"/>
      <dgm:spPr/>
    </dgm:pt>
    <dgm:pt modelId="{A7252150-3359-4655-8688-E9CFB06C9FF9}" type="pres">
      <dgm:prSet presAssocID="{D84B8A8A-AE5C-4A42-8FB4-1F7D2433EA4F}" presName="space" presStyleCnt="0"/>
      <dgm:spPr/>
    </dgm:pt>
    <dgm:pt modelId="{452ED8A6-8281-4C1F-9BF7-557827FFB0F0}" type="pres">
      <dgm:prSet presAssocID="{203514AC-EF93-4C79-92D2-7BDAC6EEC310}" presName="compositeB" presStyleCnt="0"/>
      <dgm:spPr/>
    </dgm:pt>
    <dgm:pt modelId="{D561C772-F300-4262-983A-1C1E3C6C5B23}" type="pres">
      <dgm:prSet presAssocID="{203514AC-EF93-4C79-92D2-7BDAC6EEC310}" presName="textB" presStyleLbl="revTx" presStyleIdx="7" presStyleCnt="10">
        <dgm:presLayoutVars>
          <dgm:bulletEnabled val="1"/>
        </dgm:presLayoutVars>
      </dgm:prSet>
      <dgm:spPr/>
    </dgm:pt>
    <dgm:pt modelId="{1CA3DB56-5233-4E6E-9A4D-5F955BCAC4D8}" type="pres">
      <dgm:prSet presAssocID="{203514AC-EF93-4C79-92D2-7BDAC6EEC310}" presName="circleB" presStyleLbl="node1" presStyleIdx="7" presStyleCnt="10"/>
      <dgm:spPr/>
    </dgm:pt>
    <dgm:pt modelId="{8588AE75-2D3E-4E68-9AA1-450F92DB805D}" type="pres">
      <dgm:prSet presAssocID="{203514AC-EF93-4C79-92D2-7BDAC6EEC310}" presName="spaceB" presStyleCnt="0"/>
      <dgm:spPr/>
    </dgm:pt>
    <dgm:pt modelId="{DB0BFCF7-0C4A-4A99-9100-C1AD56584D82}" type="pres">
      <dgm:prSet presAssocID="{6F15A06D-97A8-46EB-B7E7-FCA4EBFE1AFE}" presName="space" presStyleCnt="0"/>
      <dgm:spPr/>
    </dgm:pt>
    <dgm:pt modelId="{D12AC7E4-5445-493E-92CB-A64765ED6D9B}" type="pres">
      <dgm:prSet presAssocID="{C90CFAF9-ECB1-457B-AF80-3BDB767785DB}" presName="compositeA" presStyleCnt="0"/>
      <dgm:spPr/>
    </dgm:pt>
    <dgm:pt modelId="{E5463109-CFC1-4719-A718-AAFEE2E9E957}" type="pres">
      <dgm:prSet presAssocID="{C90CFAF9-ECB1-457B-AF80-3BDB767785DB}" presName="textA" presStyleLbl="revTx" presStyleIdx="8" presStyleCnt="10">
        <dgm:presLayoutVars>
          <dgm:bulletEnabled val="1"/>
        </dgm:presLayoutVars>
      </dgm:prSet>
      <dgm:spPr/>
    </dgm:pt>
    <dgm:pt modelId="{BE59E913-E5C9-4280-9576-0064080BEE70}" type="pres">
      <dgm:prSet presAssocID="{C90CFAF9-ECB1-457B-AF80-3BDB767785DB}" presName="circleA" presStyleLbl="node1" presStyleIdx="8" presStyleCnt="10"/>
      <dgm:spPr/>
    </dgm:pt>
    <dgm:pt modelId="{09750A75-1782-49D0-857B-C11B02BA8096}" type="pres">
      <dgm:prSet presAssocID="{C90CFAF9-ECB1-457B-AF80-3BDB767785DB}" presName="spaceA" presStyleCnt="0"/>
      <dgm:spPr/>
    </dgm:pt>
    <dgm:pt modelId="{4B53CE15-BA8A-4BD6-A5DB-A9DA240E9E81}" type="pres">
      <dgm:prSet presAssocID="{3AEDEB9E-1548-4F3A-B561-C744D1C633E8}" presName="space" presStyleCnt="0"/>
      <dgm:spPr/>
    </dgm:pt>
    <dgm:pt modelId="{674AD9A7-1B4B-47E9-BD53-EB6D15D5377B}" type="pres">
      <dgm:prSet presAssocID="{E2DF3ABD-E4C6-45E9-8AE5-DFB08954AC19}" presName="compositeB" presStyleCnt="0"/>
      <dgm:spPr/>
    </dgm:pt>
    <dgm:pt modelId="{D2B72B0E-8F94-407C-AA3D-376D8CE61BEF}" type="pres">
      <dgm:prSet presAssocID="{E2DF3ABD-E4C6-45E9-8AE5-DFB08954AC19}" presName="textB" presStyleLbl="revTx" presStyleIdx="9" presStyleCnt="10">
        <dgm:presLayoutVars>
          <dgm:bulletEnabled val="1"/>
        </dgm:presLayoutVars>
      </dgm:prSet>
      <dgm:spPr/>
    </dgm:pt>
    <dgm:pt modelId="{6007DA36-3908-40EA-821F-CE7B4B813F3F}" type="pres">
      <dgm:prSet presAssocID="{E2DF3ABD-E4C6-45E9-8AE5-DFB08954AC19}" presName="circleB" presStyleLbl="node1" presStyleIdx="9" presStyleCnt="10"/>
      <dgm:spPr/>
    </dgm:pt>
    <dgm:pt modelId="{291CF92D-C739-4911-BDDC-FDF849723852}" type="pres">
      <dgm:prSet presAssocID="{E2DF3ABD-E4C6-45E9-8AE5-DFB08954AC19}" presName="spaceB" presStyleCnt="0"/>
      <dgm:spPr/>
    </dgm:pt>
  </dgm:ptLst>
  <dgm:cxnLst>
    <dgm:cxn modelId="{A41E5F0C-1F42-44C4-B3C1-D290015A11A3}" srcId="{F341D41C-65B5-4899-BF37-EAB27BC7CE32}" destId="{B28F7F87-47AF-48F1-B6E6-EAF3ACEE474A}" srcOrd="5" destOrd="0" parTransId="{210D9232-5A50-4C6A-AF21-84626000CCC7}" sibTransId="{AF1FC923-8C4A-48CC-B376-2388FB4C1394}"/>
    <dgm:cxn modelId="{C47C6221-C2A6-4EF8-817F-CA09AB89A930}" srcId="{45C0314F-A6C4-4576-9BA8-9D886C4097F1}" destId="{0E3387D2-21BE-4B9E-8529-7716420657F4}" srcOrd="0" destOrd="0" parTransId="{78CC3168-01C3-4419-8A49-5E3C33A344B5}" sibTransId="{9146DA19-F500-41C8-A162-C39A18BE5E18}"/>
    <dgm:cxn modelId="{4F86FE2D-C794-43FB-A31E-12E51D7F324C}" type="presOf" srcId="{0E3387D2-21BE-4B9E-8529-7716420657F4}" destId="{DB12B688-0943-48A8-8CF5-719BEF5DBA3D}" srcOrd="0" destOrd="1" presId="urn:microsoft.com/office/officeart/2005/8/layout/hProcess11"/>
    <dgm:cxn modelId="{F8A3132E-4E97-402E-A44A-6B594DFA700B}" type="presOf" srcId="{AC28BD71-830B-4721-9224-3A8FB66665FF}" destId="{AAC88C75-595D-4CEE-8619-65770105C4DA}" srcOrd="0" destOrd="1" presId="urn:microsoft.com/office/officeart/2005/8/layout/hProcess11"/>
    <dgm:cxn modelId="{3982912E-AE8C-4BEF-BF1B-F05868C37E71}" type="presOf" srcId="{F341D41C-65B5-4899-BF37-EAB27BC7CE32}" destId="{3FB94282-E0C4-4705-B4D5-2ECC97CE2227}" srcOrd="0" destOrd="0" presId="urn:microsoft.com/office/officeart/2005/8/layout/hProcess11"/>
    <dgm:cxn modelId="{6FE0842F-1BED-403E-AA86-298A1E220E7D}" srcId="{F341D41C-65B5-4899-BF37-EAB27BC7CE32}" destId="{0F969055-DA25-4921-A664-BBAA94A704A0}" srcOrd="6" destOrd="0" parTransId="{43F351D2-6D88-4D97-A6BF-D695C717011C}" sibTransId="{D84B8A8A-AE5C-4A42-8FB4-1F7D2433EA4F}"/>
    <dgm:cxn modelId="{920C5537-A1AC-40EC-B665-665C3D58FA87}" type="presOf" srcId="{F4512D6D-AF88-4855-8E28-B8E095A4EEA6}" destId="{D2B72B0E-8F94-407C-AA3D-376D8CE61BEF}" srcOrd="0" destOrd="1" presId="urn:microsoft.com/office/officeart/2005/8/layout/hProcess11"/>
    <dgm:cxn modelId="{FE34843B-6FE1-4B03-B3A6-856F9AB7B9DF}" type="presOf" srcId="{B28F7F87-47AF-48F1-B6E6-EAF3ACEE474A}" destId="{0513FAAD-FC8E-4FA6-A499-158F21531BB4}" srcOrd="0" destOrd="0" presId="urn:microsoft.com/office/officeart/2005/8/layout/hProcess11"/>
    <dgm:cxn modelId="{4706065E-F9EA-46AB-B0DD-FFF5A0FE4486}" srcId="{F341D41C-65B5-4899-BF37-EAB27BC7CE32}" destId="{203514AC-EF93-4C79-92D2-7BDAC6EEC310}" srcOrd="7" destOrd="0" parTransId="{FFAF8177-62D0-4D00-807B-769E963C55CE}" sibTransId="{6F15A06D-97A8-46EB-B7E7-FCA4EBFE1AFE}"/>
    <dgm:cxn modelId="{2101F462-F4FF-4E6D-B298-0D6D7B566C96}" srcId="{B49DCB30-F7AC-4F4F-BA39-712B2ADE463D}" destId="{AC28BD71-830B-4721-9224-3A8FB66665FF}" srcOrd="0" destOrd="0" parTransId="{E4718CBF-0068-4A1A-A5DB-1766C29E0523}" sibTransId="{A24CA71A-7892-47B7-A185-4905CB0AEAFC}"/>
    <dgm:cxn modelId="{C6150164-F0E2-4A23-AA43-2B076C0137CD}" type="presOf" srcId="{F708C614-61C3-4442-B98B-854C2ACE7DB5}" destId="{362B1D47-6010-4806-8F58-5D884932A879}" srcOrd="0" destOrd="1" presId="urn:microsoft.com/office/officeart/2005/8/layout/hProcess11"/>
    <dgm:cxn modelId="{03C12A45-D9DF-42E9-B5CF-A0167E085B6B}" srcId="{3EA73B2B-8100-4ADB-8BAF-CD89A2E6CF62}" destId="{F708C614-61C3-4442-B98B-854C2ACE7DB5}" srcOrd="0" destOrd="0" parTransId="{3DA48678-2248-424C-95F4-FB57B61DFCC5}" sibTransId="{23319872-53BF-45F9-87F5-254D5B4BAEAB}"/>
    <dgm:cxn modelId="{ADAD9A66-C9DE-402E-97A6-FB7C063FCE20}" srcId="{F341D41C-65B5-4899-BF37-EAB27BC7CE32}" destId="{45C0314F-A6C4-4576-9BA8-9D886C4097F1}" srcOrd="0" destOrd="0" parTransId="{AB494967-15AB-4594-BFE0-17E7F51BB69E}" sibTransId="{9E644F1E-4829-43DD-BB7D-0535A5B60241}"/>
    <dgm:cxn modelId="{2FD20551-0F5B-482A-B8E9-9304EA814804}" srcId="{F341D41C-65B5-4899-BF37-EAB27BC7CE32}" destId="{08CFD8A4-74ED-42BF-8C3D-13E66175A017}" srcOrd="2" destOrd="0" parTransId="{51A9A887-750F-4841-BE03-135EDEE4A169}" sibTransId="{C308E1FD-B68B-4505-973E-2A489976FA54}"/>
    <dgm:cxn modelId="{CD032052-7427-4E0E-8913-A4152FA9FD20}" type="presOf" srcId="{E2DF3ABD-E4C6-45E9-8AE5-DFB08954AC19}" destId="{D2B72B0E-8F94-407C-AA3D-376D8CE61BEF}" srcOrd="0" destOrd="0" presId="urn:microsoft.com/office/officeart/2005/8/layout/hProcess11"/>
    <dgm:cxn modelId="{B6AF9F7A-188A-4B77-922A-DACFF6B2C124}" srcId="{08CFD8A4-74ED-42BF-8C3D-13E66175A017}" destId="{4872FD76-91E1-46A7-BD18-FA0BC2853EB9}" srcOrd="0" destOrd="0" parTransId="{B42A3EF2-3AEF-4BCA-9AAD-1EB23EA2D5B9}" sibTransId="{758EE33C-244D-4B8A-8D5B-857CAB5E4FB6}"/>
    <dgm:cxn modelId="{56E1FB7A-402F-4A08-976A-81F08EB47B76}" srcId="{F341D41C-65B5-4899-BF37-EAB27BC7CE32}" destId="{C90CFAF9-ECB1-457B-AF80-3BDB767785DB}" srcOrd="8" destOrd="0" parTransId="{53DFC12F-3E3B-4477-91C5-B4B6492393C8}" sibTransId="{3AEDEB9E-1548-4F3A-B561-C744D1C633E8}"/>
    <dgm:cxn modelId="{97CC077D-E118-4B1B-96E2-8DC387FF31FB}" srcId="{E2DF3ABD-E4C6-45E9-8AE5-DFB08954AC19}" destId="{F4512D6D-AF88-4855-8E28-B8E095A4EEA6}" srcOrd="0" destOrd="0" parTransId="{CBE6EA19-4BB8-472B-893B-ACDEBDE1B0DD}" sibTransId="{CA1AD3BE-8B0A-44D6-A7E5-CDE6A73CAA39}"/>
    <dgm:cxn modelId="{CC065D7D-516A-4102-A32E-F5ECB78FA9A8}" srcId="{F341D41C-65B5-4899-BF37-EAB27BC7CE32}" destId="{2EB52E0E-3FFC-46A4-803D-585A0C028491}" srcOrd="3" destOrd="0" parTransId="{6433046E-8799-4B13-8B5A-13802C4F6C66}" sibTransId="{ED84B1BC-6C89-416C-AF67-92338ED5AC1C}"/>
    <dgm:cxn modelId="{02245181-FE9E-4B12-B57D-C7C7BF23D288}" type="presOf" srcId="{E5A09FD8-E24E-4D3B-AF71-BF0ADE460DDF}" destId="{383B6245-A761-46C3-9A28-FA9F791FA3A6}" srcOrd="0" destOrd="1" presId="urn:microsoft.com/office/officeart/2005/8/layout/hProcess11"/>
    <dgm:cxn modelId="{580FD282-9DF0-4512-BFAE-2AE92849D0EA}" srcId="{B28F7F87-47AF-48F1-B6E6-EAF3ACEE474A}" destId="{203BD497-8B0D-4396-AE97-13BF37B6C356}" srcOrd="0" destOrd="0" parTransId="{A505FF39-FCB8-45C0-BBAC-786FD77C6C60}" sibTransId="{45342545-6792-46B4-A3CB-52DDBAD8E832}"/>
    <dgm:cxn modelId="{D39A0B83-CBA5-4282-AE7F-ADA7F0018D3C}" type="presOf" srcId="{203BD497-8B0D-4396-AE97-13BF37B6C356}" destId="{0513FAAD-FC8E-4FA6-A499-158F21531BB4}" srcOrd="0" destOrd="1" presId="urn:microsoft.com/office/officeart/2005/8/layout/hProcess11"/>
    <dgm:cxn modelId="{C971EC8B-F8C1-4690-A051-AB225E7284B9}" type="presOf" srcId="{C90CFAF9-ECB1-457B-AF80-3BDB767785DB}" destId="{E5463109-CFC1-4719-A718-AAFEE2E9E957}" srcOrd="0" destOrd="0" presId="urn:microsoft.com/office/officeart/2005/8/layout/hProcess11"/>
    <dgm:cxn modelId="{43B8C58D-8EB7-40A9-BD89-045318133DD1}" srcId="{F341D41C-65B5-4899-BF37-EAB27BC7CE32}" destId="{E2DF3ABD-E4C6-45E9-8AE5-DFB08954AC19}" srcOrd="9" destOrd="0" parTransId="{0DD5B1F5-AAAE-4387-A051-E9330578AC18}" sibTransId="{A04E7845-0038-4B7A-AFB0-2688E0893231}"/>
    <dgm:cxn modelId="{F6C7C08E-A9F5-4075-B7E4-4691CF12FB90}" type="presOf" srcId="{509CBCD9-D3BB-43BA-A52B-B592535D9B9A}" destId="{E5463109-CFC1-4719-A718-AAFEE2E9E957}" srcOrd="0" destOrd="1" presId="urn:microsoft.com/office/officeart/2005/8/layout/hProcess11"/>
    <dgm:cxn modelId="{0A07CE8F-1DB1-4928-8D4F-D3C2A105575A}" srcId="{203514AC-EF93-4C79-92D2-7BDAC6EEC310}" destId="{6453C8B7-9DC3-49A0-90AA-1A06A196CD07}" srcOrd="0" destOrd="0" parTransId="{A139D0EE-283C-4F3A-B3B3-097E59728A6F}" sibTransId="{5939F637-5602-4B11-8CF7-329B3233639C}"/>
    <dgm:cxn modelId="{97BE2691-8090-4888-BF36-457B5355836B}" type="presOf" srcId="{4872FD76-91E1-46A7-BD18-FA0BC2853EB9}" destId="{D0E39EF4-B347-409D-9BDA-69AB25B44973}" srcOrd="0" destOrd="1" presId="urn:microsoft.com/office/officeart/2005/8/layout/hProcess11"/>
    <dgm:cxn modelId="{2093B8A3-CAF8-485E-8869-BC86203AF253}" srcId="{0F969055-DA25-4921-A664-BBAA94A704A0}" destId="{E5A09FD8-E24E-4D3B-AF71-BF0ADE460DDF}" srcOrd="0" destOrd="0" parTransId="{D764D53E-6075-4D35-A44B-7D33890E01AA}" sibTransId="{A27C7ABB-FCAA-4D1C-9E75-FD362FC33A80}"/>
    <dgm:cxn modelId="{8D71ACB4-E589-4DC3-AA53-11DD35E4B3FD}" srcId="{F341D41C-65B5-4899-BF37-EAB27BC7CE32}" destId="{B49DCB30-F7AC-4F4F-BA39-712B2ADE463D}" srcOrd="1" destOrd="0" parTransId="{6DF9D3C7-06DD-4C7B-A176-18D57594B9D3}" sibTransId="{AF56606A-398B-49A7-BBC5-817BCBC61DCC}"/>
    <dgm:cxn modelId="{1F4625B8-98E0-48C1-91D4-F9A7AC3FEF34}" type="presOf" srcId="{6453C8B7-9DC3-49A0-90AA-1A06A196CD07}" destId="{D561C772-F300-4262-983A-1C1E3C6C5B23}" srcOrd="0" destOrd="1" presId="urn:microsoft.com/office/officeart/2005/8/layout/hProcess11"/>
    <dgm:cxn modelId="{808AC4C1-021F-48E5-93A2-3DE4BA752CF0}" type="presOf" srcId="{2EB52E0E-3FFC-46A4-803D-585A0C028491}" destId="{0E5D11A0-206B-4F98-8344-7D21F0527057}" srcOrd="0" destOrd="0" presId="urn:microsoft.com/office/officeart/2005/8/layout/hProcess11"/>
    <dgm:cxn modelId="{8DF27ACB-6AFD-49CB-8484-AC8795B6FF44}" srcId="{F341D41C-65B5-4899-BF37-EAB27BC7CE32}" destId="{3EA73B2B-8100-4ADB-8BAF-CD89A2E6CF62}" srcOrd="4" destOrd="0" parTransId="{C71D7321-916E-4570-91B9-94C0A67235C1}" sibTransId="{7668994F-CCE6-48CD-AB19-52F936F32180}"/>
    <dgm:cxn modelId="{B8730BD0-F01A-4451-9A72-8AD581F52917}" type="presOf" srcId="{203514AC-EF93-4C79-92D2-7BDAC6EEC310}" destId="{D561C772-F300-4262-983A-1C1E3C6C5B23}" srcOrd="0" destOrd="0" presId="urn:microsoft.com/office/officeart/2005/8/layout/hProcess11"/>
    <dgm:cxn modelId="{E3FF98E0-E10C-45BB-A0B8-8ABF633F01FC}" type="presOf" srcId="{08CFD8A4-74ED-42BF-8C3D-13E66175A017}" destId="{D0E39EF4-B347-409D-9BDA-69AB25B44973}" srcOrd="0" destOrd="0" presId="urn:microsoft.com/office/officeart/2005/8/layout/hProcess11"/>
    <dgm:cxn modelId="{EE0A80E4-2D3A-49EC-8C5F-7946959B0B18}" srcId="{2EB52E0E-3FFC-46A4-803D-585A0C028491}" destId="{DC3A08BF-CF6A-4F50-B930-F124F57504B3}" srcOrd="0" destOrd="0" parTransId="{DC6042B9-D930-45C1-9C3F-262222C55B81}" sibTransId="{6452F367-FFB8-49EB-A1BA-FA9DF4B2D81F}"/>
    <dgm:cxn modelId="{6E6C51ED-2489-423E-BA23-BD10818FE8BB}" srcId="{C90CFAF9-ECB1-457B-AF80-3BDB767785DB}" destId="{509CBCD9-D3BB-43BA-A52B-B592535D9B9A}" srcOrd="0" destOrd="0" parTransId="{D393A05E-5D8A-4F52-9B56-28594E0A1E4B}" sibTransId="{2D4F6196-2F04-457E-A099-75F3DD1635D9}"/>
    <dgm:cxn modelId="{4504D0EE-981D-4AB7-AD67-C600ADA5BFD9}" type="presOf" srcId="{DC3A08BF-CF6A-4F50-B930-F124F57504B3}" destId="{0E5D11A0-206B-4F98-8344-7D21F0527057}" srcOrd="0" destOrd="1" presId="urn:microsoft.com/office/officeart/2005/8/layout/hProcess11"/>
    <dgm:cxn modelId="{D6B4D7F8-F261-49A1-91DD-5ABCC5B9B797}" type="presOf" srcId="{45C0314F-A6C4-4576-9BA8-9D886C4097F1}" destId="{DB12B688-0943-48A8-8CF5-719BEF5DBA3D}" srcOrd="0" destOrd="0" presId="urn:microsoft.com/office/officeart/2005/8/layout/hProcess11"/>
    <dgm:cxn modelId="{88AD19FF-09A9-45C6-8066-E2ED4870B962}" type="presOf" srcId="{3EA73B2B-8100-4ADB-8BAF-CD89A2E6CF62}" destId="{362B1D47-6010-4806-8F58-5D884932A879}" srcOrd="0" destOrd="0" presId="urn:microsoft.com/office/officeart/2005/8/layout/hProcess11"/>
    <dgm:cxn modelId="{FE253DFF-A93B-44E2-9CC6-EC1DFF584C5F}" type="presOf" srcId="{0F969055-DA25-4921-A664-BBAA94A704A0}" destId="{383B6245-A761-46C3-9A28-FA9F791FA3A6}" srcOrd="0" destOrd="0" presId="urn:microsoft.com/office/officeart/2005/8/layout/hProcess11"/>
    <dgm:cxn modelId="{885EDBFF-3E7C-492F-92AD-B78B71B5FC55}" type="presOf" srcId="{B49DCB30-F7AC-4F4F-BA39-712B2ADE463D}" destId="{AAC88C75-595D-4CEE-8619-65770105C4DA}" srcOrd="0" destOrd="0" presId="urn:microsoft.com/office/officeart/2005/8/layout/hProcess11"/>
    <dgm:cxn modelId="{8164942F-4A9B-4DBF-8565-5D42CC726D8E}" type="presParOf" srcId="{3FB94282-E0C4-4705-B4D5-2ECC97CE2227}" destId="{7ADC01FF-4A35-412B-9DE5-4251196CC5E3}" srcOrd="0" destOrd="0" presId="urn:microsoft.com/office/officeart/2005/8/layout/hProcess11"/>
    <dgm:cxn modelId="{A178F306-9D40-4339-B8D2-15FD97BC56EC}" type="presParOf" srcId="{3FB94282-E0C4-4705-B4D5-2ECC97CE2227}" destId="{5F9298B1-BA83-47EB-9AB9-723A86ED039E}" srcOrd="1" destOrd="0" presId="urn:microsoft.com/office/officeart/2005/8/layout/hProcess11"/>
    <dgm:cxn modelId="{6C7D7C2E-B647-45D6-B74C-31202D06BDD5}" type="presParOf" srcId="{5F9298B1-BA83-47EB-9AB9-723A86ED039E}" destId="{B1790E5D-C545-4BDA-88C5-F25A87333694}" srcOrd="0" destOrd="0" presId="urn:microsoft.com/office/officeart/2005/8/layout/hProcess11"/>
    <dgm:cxn modelId="{F4ED90E9-1B05-456D-95E2-28CAC06092A4}" type="presParOf" srcId="{B1790E5D-C545-4BDA-88C5-F25A87333694}" destId="{DB12B688-0943-48A8-8CF5-719BEF5DBA3D}" srcOrd="0" destOrd="0" presId="urn:microsoft.com/office/officeart/2005/8/layout/hProcess11"/>
    <dgm:cxn modelId="{62209AA2-A37D-49B2-B1F6-9C3EC7E94EF1}" type="presParOf" srcId="{B1790E5D-C545-4BDA-88C5-F25A87333694}" destId="{EA58CC3D-CD8D-4EE1-B426-C4783459F82D}" srcOrd="1" destOrd="0" presId="urn:microsoft.com/office/officeart/2005/8/layout/hProcess11"/>
    <dgm:cxn modelId="{754E9AAA-98EB-4BAE-8CA0-49FCB585C6A5}" type="presParOf" srcId="{B1790E5D-C545-4BDA-88C5-F25A87333694}" destId="{49754015-03F8-4F42-A33D-A3E5640E7B25}" srcOrd="2" destOrd="0" presId="urn:microsoft.com/office/officeart/2005/8/layout/hProcess11"/>
    <dgm:cxn modelId="{E85A8536-9743-45FB-844E-4B3BA00DE1DE}" type="presParOf" srcId="{5F9298B1-BA83-47EB-9AB9-723A86ED039E}" destId="{08710284-9E29-4053-AC43-F19E89216A7D}" srcOrd="1" destOrd="0" presId="urn:microsoft.com/office/officeart/2005/8/layout/hProcess11"/>
    <dgm:cxn modelId="{0E474736-C7CF-4911-8096-D3D1409D7BC8}" type="presParOf" srcId="{5F9298B1-BA83-47EB-9AB9-723A86ED039E}" destId="{C3DAF6AC-A5DF-4789-A58F-89AF1E1D116E}" srcOrd="2" destOrd="0" presId="urn:microsoft.com/office/officeart/2005/8/layout/hProcess11"/>
    <dgm:cxn modelId="{FC32F14E-FEE0-4994-8578-5317B0396A09}" type="presParOf" srcId="{C3DAF6AC-A5DF-4789-A58F-89AF1E1D116E}" destId="{AAC88C75-595D-4CEE-8619-65770105C4DA}" srcOrd="0" destOrd="0" presId="urn:microsoft.com/office/officeart/2005/8/layout/hProcess11"/>
    <dgm:cxn modelId="{A928E5F5-712F-4262-9DF1-4B7719CBBA32}" type="presParOf" srcId="{C3DAF6AC-A5DF-4789-A58F-89AF1E1D116E}" destId="{703361BC-7C0D-4BDF-A31B-0B07BAAF0A9A}" srcOrd="1" destOrd="0" presId="urn:microsoft.com/office/officeart/2005/8/layout/hProcess11"/>
    <dgm:cxn modelId="{549D0578-6F2F-4560-BCD2-1C2DC86F0B41}" type="presParOf" srcId="{C3DAF6AC-A5DF-4789-A58F-89AF1E1D116E}" destId="{EEF6EBA6-9175-42DC-806E-28215187CBC4}" srcOrd="2" destOrd="0" presId="urn:microsoft.com/office/officeart/2005/8/layout/hProcess11"/>
    <dgm:cxn modelId="{DA8E7BB9-FB5F-45F3-B83D-1AA9A6DCE585}" type="presParOf" srcId="{5F9298B1-BA83-47EB-9AB9-723A86ED039E}" destId="{4C532130-AFF0-4EE8-86A0-4538B166449F}" srcOrd="3" destOrd="0" presId="urn:microsoft.com/office/officeart/2005/8/layout/hProcess11"/>
    <dgm:cxn modelId="{DA40BD8A-C8DD-4B49-A81B-5EEECEFB68EC}" type="presParOf" srcId="{5F9298B1-BA83-47EB-9AB9-723A86ED039E}" destId="{E28FD7B7-3E7E-45B0-9570-79B71FAE9A34}" srcOrd="4" destOrd="0" presId="urn:microsoft.com/office/officeart/2005/8/layout/hProcess11"/>
    <dgm:cxn modelId="{3E2D35A5-85F0-495B-885E-1D4EF06D5973}" type="presParOf" srcId="{E28FD7B7-3E7E-45B0-9570-79B71FAE9A34}" destId="{D0E39EF4-B347-409D-9BDA-69AB25B44973}" srcOrd="0" destOrd="0" presId="urn:microsoft.com/office/officeart/2005/8/layout/hProcess11"/>
    <dgm:cxn modelId="{BAE40CE8-EF20-4507-8D3C-654998038D0C}" type="presParOf" srcId="{E28FD7B7-3E7E-45B0-9570-79B71FAE9A34}" destId="{3AA4E010-F0A4-4327-948E-5022E9FEEB4F}" srcOrd="1" destOrd="0" presId="urn:microsoft.com/office/officeart/2005/8/layout/hProcess11"/>
    <dgm:cxn modelId="{AFD7744A-2EAB-41B2-97AC-BACE42FC3444}" type="presParOf" srcId="{E28FD7B7-3E7E-45B0-9570-79B71FAE9A34}" destId="{A4A64C0B-2618-4115-91A1-1285DF031722}" srcOrd="2" destOrd="0" presId="urn:microsoft.com/office/officeart/2005/8/layout/hProcess11"/>
    <dgm:cxn modelId="{6809CFD9-D18C-4A89-B28F-FE4497DB4C00}" type="presParOf" srcId="{5F9298B1-BA83-47EB-9AB9-723A86ED039E}" destId="{A0337E82-D995-45FC-AFCD-BD3D3BED05EB}" srcOrd="5" destOrd="0" presId="urn:microsoft.com/office/officeart/2005/8/layout/hProcess11"/>
    <dgm:cxn modelId="{A15EB98D-5718-4142-9520-AF6BC8EE9F1E}" type="presParOf" srcId="{5F9298B1-BA83-47EB-9AB9-723A86ED039E}" destId="{E85A67C9-F758-41C1-835D-7FAF5D03A8E5}" srcOrd="6" destOrd="0" presId="urn:microsoft.com/office/officeart/2005/8/layout/hProcess11"/>
    <dgm:cxn modelId="{52D19E61-164D-451F-89C0-DC74BE29532D}" type="presParOf" srcId="{E85A67C9-F758-41C1-835D-7FAF5D03A8E5}" destId="{0E5D11A0-206B-4F98-8344-7D21F0527057}" srcOrd="0" destOrd="0" presId="urn:microsoft.com/office/officeart/2005/8/layout/hProcess11"/>
    <dgm:cxn modelId="{7A11E0A6-2A20-4F6C-BEA5-4ECD0819B708}" type="presParOf" srcId="{E85A67C9-F758-41C1-835D-7FAF5D03A8E5}" destId="{9E3AE9A3-1FDF-4431-AA0C-0471F3B28EAB}" srcOrd="1" destOrd="0" presId="urn:microsoft.com/office/officeart/2005/8/layout/hProcess11"/>
    <dgm:cxn modelId="{042188DD-B229-415D-85B0-A96AFC6A902B}" type="presParOf" srcId="{E85A67C9-F758-41C1-835D-7FAF5D03A8E5}" destId="{BEF071B8-8004-46B2-9F7E-C47DB07B475C}" srcOrd="2" destOrd="0" presId="urn:microsoft.com/office/officeart/2005/8/layout/hProcess11"/>
    <dgm:cxn modelId="{E2D07D04-67B7-4DAA-BF67-B4CCD41ADEF0}" type="presParOf" srcId="{5F9298B1-BA83-47EB-9AB9-723A86ED039E}" destId="{7EE14533-EBB3-493D-BD1A-07F9940B643E}" srcOrd="7" destOrd="0" presId="urn:microsoft.com/office/officeart/2005/8/layout/hProcess11"/>
    <dgm:cxn modelId="{A8EB89EB-EDDB-44F4-97C4-9217BF3AFC8F}" type="presParOf" srcId="{5F9298B1-BA83-47EB-9AB9-723A86ED039E}" destId="{6296AAB6-6BC9-42FB-BA11-4A5E38B41A11}" srcOrd="8" destOrd="0" presId="urn:microsoft.com/office/officeart/2005/8/layout/hProcess11"/>
    <dgm:cxn modelId="{FA4D5411-6B51-4426-A3DD-1BD1FAA474C8}" type="presParOf" srcId="{6296AAB6-6BC9-42FB-BA11-4A5E38B41A11}" destId="{362B1D47-6010-4806-8F58-5D884932A879}" srcOrd="0" destOrd="0" presId="urn:microsoft.com/office/officeart/2005/8/layout/hProcess11"/>
    <dgm:cxn modelId="{F61C1375-6291-4698-9320-C34C2BC19578}" type="presParOf" srcId="{6296AAB6-6BC9-42FB-BA11-4A5E38B41A11}" destId="{A3E1A316-D6A1-48DC-95EA-EA1667E065BD}" srcOrd="1" destOrd="0" presId="urn:microsoft.com/office/officeart/2005/8/layout/hProcess11"/>
    <dgm:cxn modelId="{F7B7A38E-2EAB-4E62-A5F2-2EE3DBD8DA1F}" type="presParOf" srcId="{6296AAB6-6BC9-42FB-BA11-4A5E38B41A11}" destId="{F3459AF1-54C3-4648-8D2E-5A2E66796C7C}" srcOrd="2" destOrd="0" presId="urn:microsoft.com/office/officeart/2005/8/layout/hProcess11"/>
    <dgm:cxn modelId="{29F09FE8-7154-489A-A185-C41DA2164A0F}" type="presParOf" srcId="{5F9298B1-BA83-47EB-9AB9-723A86ED039E}" destId="{84FAFA3B-3A8A-41BC-87DE-D4CE6F144B9E}" srcOrd="9" destOrd="0" presId="urn:microsoft.com/office/officeart/2005/8/layout/hProcess11"/>
    <dgm:cxn modelId="{168316ED-6D8F-4D77-8368-A12C6F267900}" type="presParOf" srcId="{5F9298B1-BA83-47EB-9AB9-723A86ED039E}" destId="{C2327937-9FBE-4A9D-97F2-68030D1775DC}" srcOrd="10" destOrd="0" presId="urn:microsoft.com/office/officeart/2005/8/layout/hProcess11"/>
    <dgm:cxn modelId="{B36DEF63-EDA0-4362-A21B-14BD4202404C}" type="presParOf" srcId="{C2327937-9FBE-4A9D-97F2-68030D1775DC}" destId="{0513FAAD-FC8E-4FA6-A499-158F21531BB4}" srcOrd="0" destOrd="0" presId="urn:microsoft.com/office/officeart/2005/8/layout/hProcess11"/>
    <dgm:cxn modelId="{3F2B80B1-F590-4901-A377-71E667DD0987}" type="presParOf" srcId="{C2327937-9FBE-4A9D-97F2-68030D1775DC}" destId="{EABF53E2-3962-4EB9-A324-110569AF18F4}" srcOrd="1" destOrd="0" presId="urn:microsoft.com/office/officeart/2005/8/layout/hProcess11"/>
    <dgm:cxn modelId="{59C681C9-498A-489D-9737-FDF764E28BB5}" type="presParOf" srcId="{C2327937-9FBE-4A9D-97F2-68030D1775DC}" destId="{BBB2A9DC-6645-436C-88D2-E5E0D5876C8D}" srcOrd="2" destOrd="0" presId="urn:microsoft.com/office/officeart/2005/8/layout/hProcess11"/>
    <dgm:cxn modelId="{E3CC5C1B-47A3-4ACC-B24F-121EB6E79132}" type="presParOf" srcId="{5F9298B1-BA83-47EB-9AB9-723A86ED039E}" destId="{B49CCD1A-86E8-4D7C-8AD6-903113578F21}" srcOrd="11" destOrd="0" presId="urn:microsoft.com/office/officeart/2005/8/layout/hProcess11"/>
    <dgm:cxn modelId="{833BA04C-AD24-4BF6-BA07-61375DE3434B}" type="presParOf" srcId="{5F9298B1-BA83-47EB-9AB9-723A86ED039E}" destId="{9096C68B-53A3-43EE-BF41-9A1145215E1C}" srcOrd="12" destOrd="0" presId="urn:microsoft.com/office/officeart/2005/8/layout/hProcess11"/>
    <dgm:cxn modelId="{729D0C92-7EA0-4FBF-8D66-16CC16E1928A}" type="presParOf" srcId="{9096C68B-53A3-43EE-BF41-9A1145215E1C}" destId="{383B6245-A761-46C3-9A28-FA9F791FA3A6}" srcOrd="0" destOrd="0" presId="urn:microsoft.com/office/officeart/2005/8/layout/hProcess11"/>
    <dgm:cxn modelId="{C2F85A92-DC10-4DC5-9ABC-C8F1226B02F0}" type="presParOf" srcId="{9096C68B-53A3-43EE-BF41-9A1145215E1C}" destId="{4465B4B9-148D-4743-887E-A80B7FBF39F1}" srcOrd="1" destOrd="0" presId="urn:microsoft.com/office/officeart/2005/8/layout/hProcess11"/>
    <dgm:cxn modelId="{EFE2A3AF-7049-423E-81FD-9149BAB129A3}" type="presParOf" srcId="{9096C68B-53A3-43EE-BF41-9A1145215E1C}" destId="{B1A9AF3A-9539-4243-826C-E57C02A8D645}" srcOrd="2" destOrd="0" presId="urn:microsoft.com/office/officeart/2005/8/layout/hProcess11"/>
    <dgm:cxn modelId="{53134F81-5884-4C9A-BFF6-9CC9F7D58501}" type="presParOf" srcId="{5F9298B1-BA83-47EB-9AB9-723A86ED039E}" destId="{A7252150-3359-4655-8688-E9CFB06C9FF9}" srcOrd="13" destOrd="0" presId="urn:microsoft.com/office/officeart/2005/8/layout/hProcess11"/>
    <dgm:cxn modelId="{44D48C1D-ECF9-4521-B94B-6D4F8919AD70}" type="presParOf" srcId="{5F9298B1-BA83-47EB-9AB9-723A86ED039E}" destId="{452ED8A6-8281-4C1F-9BF7-557827FFB0F0}" srcOrd="14" destOrd="0" presId="urn:microsoft.com/office/officeart/2005/8/layout/hProcess11"/>
    <dgm:cxn modelId="{A3066E7A-06BF-4A49-BB9A-BF842947192F}" type="presParOf" srcId="{452ED8A6-8281-4C1F-9BF7-557827FFB0F0}" destId="{D561C772-F300-4262-983A-1C1E3C6C5B23}" srcOrd="0" destOrd="0" presId="urn:microsoft.com/office/officeart/2005/8/layout/hProcess11"/>
    <dgm:cxn modelId="{A05A6240-C4D1-4B75-A6F9-3779836D5F88}" type="presParOf" srcId="{452ED8A6-8281-4C1F-9BF7-557827FFB0F0}" destId="{1CA3DB56-5233-4E6E-9A4D-5F955BCAC4D8}" srcOrd="1" destOrd="0" presId="urn:microsoft.com/office/officeart/2005/8/layout/hProcess11"/>
    <dgm:cxn modelId="{746040BE-F4AC-44BF-8073-224DA389A02B}" type="presParOf" srcId="{452ED8A6-8281-4C1F-9BF7-557827FFB0F0}" destId="{8588AE75-2D3E-4E68-9AA1-450F92DB805D}" srcOrd="2" destOrd="0" presId="urn:microsoft.com/office/officeart/2005/8/layout/hProcess11"/>
    <dgm:cxn modelId="{9A46A743-2BAE-4D98-B8DD-0DE6727F82ED}" type="presParOf" srcId="{5F9298B1-BA83-47EB-9AB9-723A86ED039E}" destId="{DB0BFCF7-0C4A-4A99-9100-C1AD56584D82}" srcOrd="15" destOrd="0" presId="urn:microsoft.com/office/officeart/2005/8/layout/hProcess11"/>
    <dgm:cxn modelId="{054D1FDA-DB5A-4466-8307-DE12C7B51791}" type="presParOf" srcId="{5F9298B1-BA83-47EB-9AB9-723A86ED039E}" destId="{D12AC7E4-5445-493E-92CB-A64765ED6D9B}" srcOrd="16" destOrd="0" presId="urn:microsoft.com/office/officeart/2005/8/layout/hProcess11"/>
    <dgm:cxn modelId="{FFF0E5A5-CC51-4FB8-B4F8-2497489546B6}" type="presParOf" srcId="{D12AC7E4-5445-493E-92CB-A64765ED6D9B}" destId="{E5463109-CFC1-4719-A718-AAFEE2E9E957}" srcOrd="0" destOrd="0" presId="urn:microsoft.com/office/officeart/2005/8/layout/hProcess11"/>
    <dgm:cxn modelId="{072AFA43-C7CC-4D0D-A136-274AD57BDDA4}" type="presParOf" srcId="{D12AC7E4-5445-493E-92CB-A64765ED6D9B}" destId="{BE59E913-E5C9-4280-9576-0064080BEE70}" srcOrd="1" destOrd="0" presId="urn:microsoft.com/office/officeart/2005/8/layout/hProcess11"/>
    <dgm:cxn modelId="{EDE3F086-6999-4E8C-A587-DD3969C5014F}" type="presParOf" srcId="{D12AC7E4-5445-493E-92CB-A64765ED6D9B}" destId="{09750A75-1782-49D0-857B-C11B02BA8096}" srcOrd="2" destOrd="0" presId="urn:microsoft.com/office/officeart/2005/8/layout/hProcess11"/>
    <dgm:cxn modelId="{67960731-EF65-4A53-A0BB-14A3BEDA2AD4}" type="presParOf" srcId="{5F9298B1-BA83-47EB-9AB9-723A86ED039E}" destId="{4B53CE15-BA8A-4BD6-A5DB-A9DA240E9E81}" srcOrd="17" destOrd="0" presId="urn:microsoft.com/office/officeart/2005/8/layout/hProcess11"/>
    <dgm:cxn modelId="{12663AE8-5C8E-46CC-87C4-AE988EFBF740}" type="presParOf" srcId="{5F9298B1-BA83-47EB-9AB9-723A86ED039E}" destId="{674AD9A7-1B4B-47E9-BD53-EB6D15D5377B}" srcOrd="18" destOrd="0" presId="urn:microsoft.com/office/officeart/2005/8/layout/hProcess11"/>
    <dgm:cxn modelId="{14D4EFE8-253F-4B93-8E75-167A45F3ECF9}" type="presParOf" srcId="{674AD9A7-1B4B-47E9-BD53-EB6D15D5377B}" destId="{D2B72B0E-8F94-407C-AA3D-376D8CE61BEF}" srcOrd="0" destOrd="0" presId="urn:microsoft.com/office/officeart/2005/8/layout/hProcess11"/>
    <dgm:cxn modelId="{ECCB945D-E255-4925-B8F9-533E0F6E123E}" type="presParOf" srcId="{674AD9A7-1B4B-47E9-BD53-EB6D15D5377B}" destId="{6007DA36-3908-40EA-821F-CE7B4B813F3F}" srcOrd="1" destOrd="0" presId="urn:microsoft.com/office/officeart/2005/8/layout/hProcess11"/>
    <dgm:cxn modelId="{6C963366-A166-4878-9A49-A5A70E3B4E46}" type="presParOf" srcId="{674AD9A7-1B4B-47E9-BD53-EB6D15D5377B}" destId="{291CF92D-C739-4911-BDDC-FDF849723852}"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341D41C-65B5-4899-BF37-EAB27BC7CE32}" type="doc">
      <dgm:prSet loTypeId="urn:microsoft.com/office/officeart/2005/8/layout/hProcess11" loCatId="process" qsTypeId="urn:microsoft.com/office/officeart/2005/8/quickstyle/simple1" qsCatId="simple" csTypeId="urn:microsoft.com/office/officeart/2005/8/colors/colorful5" csCatId="colorful" phldr="1"/>
      <dgm:spPr/>
      <dgm:t>
        <a:bodyPr/>
        <a:lstStyle/>
        <a:p>
          <a:endParaRPr lang="en-US"/>
        </a:p>
      </dgm:t>
    </dgm:pt>
    <dgm:pt modelId="{45C0314F-A6C4-4576-9BA8-9D886C4097F1}">
      <dgm:prSet custT="1"/>
      <dgm:spPr/>
      <dgm:t>
        <a:bodyPr/>
        <a:lstStyle/>
        <a:p>
          <a:r>
            <a:rPr lang="es-MX" sz="1300" dirty="0" err="1"/>
            <a:t>Zig</a:t>
          </a:r>
          <a:endParaRPr lang="en-US" sz="1300" dirty="0"/>
        </a:p>
      </dgm:t>
    </dgm:pt>
    <dgm:pt modelId="{AB494967-15AB-4594-BFE0-17E7F51BB69E}" type="parTrans" cxnId="{ADAD9A66-C9DE-402E-97A6-FB7C063FCE20}">
      <dgm:prSet/>
      <dgm:spPr/>
      <dgm:t>
        <a:bodyPr/>
        <a:lstStyle/>
        <a:p>
          <a:endParaRPr lang="en-US"/>
        </a:p>
      </dgm:t>
    </dgm:pt>
    <dgm:pt modelId="{9E644F1E-4829-43DD-BB7D-0535A5B60241}" type="sibTrans" cxnId="{ADAD9A66-C9DE-402E-97A6-FB7C063FCE20}">
      <dgm:prSet/>
      <dgm:spPr/>
      <dgm:t>
        <a:bodyPr/>
        <a:lstStyle/>
        <a:p>
          <a:endParaRPr lang="en-US"/>
        </a:p>
      </dgm:t>
    </dgm:pt>
    <dgm:pt modelId="{14706881-B7B8-4EEC-8610-10009BE1B443}">
      <dgm:prSet custT="1"/>
      <dgm:spPr/>
      <dgm:t>
        <a:bodyPr/>
        <a:lstStyle/>
        <a:p>
          <a:r>
            <a:rPr lang="en-US" sz="1300" dirty="0"/>
            <a:t>2023</a:t>
          </a:r>
        </a:p>
      </dgm:t>
    </dgm:pt>
    <dgm:pt modelId="{8410C4C5-0698-44DC-9459-E85FD85CC2CF}" type="parTrans" cxnId="{674D7CDC-95A2-427A-B19A-605C1E1F4167}">
      <dgm:prSet/>
      <dgm:spPr/>
      <dgm:t>
        <a:bodyPr/>
        <a:lstStyle/>
        <a:p>
          <a:endParaRPr lang="es-MX"/>
        </a:p>
      </dgm:t>
    </dgm:pt>
    <dgm:pt modelId="{4225BEBC-C263-4E2D-BD90-BC7CAB03F464}" type="sibTrans" cxnId="{674D7CDC-95A2-427A-B19A-605C1E1F4167}">
      <dgm:prSet/>
      <dgm:spPr/>
      <dgm:t>
        <a:bodyPr/>
        <a:lstStyle/>
        <a:p>
          <a:endParaRPr lang="es-MX"/>
        </a:p>
      </dgm:t>
    </dgm:pt>
    <dgm:pt modelId="{6A10D6DC-8465-4D89-9F3D-75385B57099C}">
      <dgm:prSet custT="1"/>
      <dgm:spPr/>
      <dgm:t>
        <a:bodyPr/>
        <a:lstStyle/>
        <a:p>
          <a:r>
            <a:rPr lang="en-US" sz="1300" dirty="0"/>
            <a:t>Erlang</a:t>
          </a:r>
        </a:p>
      </dgm:t>
    </dgm:pt>
    <dgm:pt modelId="{679544D2-88EA-4633-AE58-77B4DDCE1BD6}" type="parTrans" cxnId="{8C8A145B-F0F4-4FE1-A896-45A205A3DDBB}">
      <dgm:prSet/>
      <dgm:spPr/>
      <dgm:t>
        <a:bodyPr/>
        <a:lstStyle/>
        <a:p>
          <a:endParaRPr lang="es-MX"/>
        </a:p>
      </dgm:t>
    </dgm:pt>
    <dgm:pt modelId="{2582BF02-5FA2-4CDA-8A07-D4F2C5818768}" type="sibTrans" cxnId="{8C8A145B-F0F4-4FE1-A896-45A205A3DDBB}">
      <dgm:prSet/>
      <dgm:spPr/>
      <dgm:t>
        <a:bodyPr/>
        <a:lstStyle/>
        <a:p>
          <a:endParaRPr lang="es-MX"/>
        </a:p>
      </dgm:t>
    </dgm:pt>
    <dgm:pt modelId="{2BC40071-6B05-45BA-8D02-AA35AB5E3622}">
      <dgm:prSet custT="1"/>
      <dgm:spPr/>
      <dgm:t>
        <a:bodyPr/>
        <a:lstStyle/>
        <a:p>
          <a:r>
            <a:rPr lang="en-US" sz="1300" dirty="0"/>
            <a:t>2021</a:t>
          </a:r>
        </a:p>
      </dgm:t>
    </dgm:pt>
    <dgm:pt modelId="{1178FD30-6216-43E1-AA6F-A48F8403D153}" type="parTrans" cxnId="{271EB97B-DF0B-4C70-AAFF-9FFA7E224B9D}">
      <dgm:prSet/>
      <dgm:spPr/>
      <dgm:t>
        <a:bodyPr/>
        <a:lstStyle/>
        <a:p>
          <a:endParaRPr lang="es-MX"/>
        </a:p>
      </dgm:t>
    </dgm:pt>
    <dgm:pt modelId="{259AA854-E9A2-4053-A05B-767799D1F261}" type="sibTrans" cxnId="{271EB97B-DF0B-4C70-AAFF-9FFA7E224B9D}">
      <dgm:prSet/>
      <dgm:spPr/>
      <dgm:t>
        <a:bodyPr/>
        <a:lstStyle/>
        <a:p>
          <a:endParaRPr lang="es-MX"/>
        </a:p>
      </dgm:t>
    </dgm:pt>
    <dgm:pt modelId="{152EA99B-564C-4390-A58D-A61411038BA3}">
      <dgm:prSet custT="1"/>
      <dgm:spPr/>
      <dgm:t>
        <a:bodyPr/>
        <a:lstStyle/>
        <a:p>
          <a:r>
            <a:rPr lang="en-US" sz="1300" dirty="0"/>
            <a:t>Q#</a:t>
          </a:r>
        </a:p>
      </dgm:t>
    </dgm:pt>
    <dgm:pt modelId="{237876F6-870C-4D95-B65E-379B51A9BB36}" type="parTrans" cxnId="{272B520E-BAE8-4686-811E-4144F52A9104}">
      <dgm:prSet/>
      <dgm:spPr/>
      <dgm:t>
        <a:bodyPr/>
        <a:lstStyle/>
        <a:p>
          <a:endParaRPr lang="es-MX"/>
        </a:p>
      </dgm:t>
    </dgm:pt>
    <dgm:pt modelId="{AE39238A-6479-42A0-B849-FC8D119F0348}" type="sibTrans" cxnId="{272B520E-BAE8-4686-811E-4144F52A9104}">
      <dgm:prSet/>
      <dgm:spPr/>
      <dgm:t>
        <a:bodyPr/>
        <a:lstStyle/>
        <a:p>
          <a:endParaRPr lang="es-MX"/>
        </a:p>
      </dgm:t>
    </dgm:pt>
    <dgm:pt modelId="{ABBD203C-7E32-485F-BC49-477B29EE9F4A}">
      <dgm:prSet custT="1"/>
      <dgm:spPr/>
      <dgm:t>
        <a:bodyPr/>
        <a:lstStyle/>
        <a:p>
          <a:r>
            <a:rPr lang="en-US" sz="1300" dirty="0"/>
            <a:t>2017</a:t>
          </a:r>
        </a:p>
      </dgm:t>
    </dgm:pt>
    <dgm:pt modelId="{54BE206D-57E3-41CB-ABFD-B86344292F42}" type="parTrans" cxnId="{C393FBC1-763E-4856-95A4-57D96B9E7ADB}">
      <dgm:prSet/>
      <dgm:spPr/>
      <dgm:t>
        <a:bodyPr/>
        <a:lstStyle/>
        <a:p>
          <a:endParaRPr lang="es-MX"/>
        </a:p>
      </dgm:t>
    </dgm:pt>
    <dgm:pt modelId="{445E2AEE-7895-4946-A9AF-539F55052703}" type="sibTrans" cxnId="{C393FBC1-763E-4856-95A4-57D96B9E7ADB}">
      <dgm:prSet/>
      <dgm:spPr/>
      <dgm:t>
        <a:bodyPr/>
        <a:lstStyle/>
        <a:p>
          <a:endParaRPr lang="es-MX"/>
        </a:p>
      </dgm:t>
    </dgm:pt>
    <dgm:pt modelId="{9825990A-7590-450A-8F5F-7240E2FF8DBD}">
      <dgm:prSet custT="1"/>
      <dgm:spPr/>
      <dgm:t>
        <a:bodyPr/>
        <a:lstStyle/>
        <a:p>
          <a:r>
            <a:rPr lang="en-US" sz="1300" dirty="0"/>
            <a:t>Power </a:t>
          </a:r>
          <a:r>
            <a:rPr lang="en-US" sz="1300" dirty="0" err="1"/>
            <a:t>Fx</a:t>
          </a:r>
          <a:endParaRPr lang="en-US" sz="1300" dirty="0"/>
        </a:p>
      </dgm:t>
    </dgm:pt>
    <dgm:pt modelId="{0A6757DF-4E3B-46B4-B2F9-FA8CF15F1DA3}" type="parTrans" cxnId="{01F8494B-BCEB-4555-A2F3-DF66478425CE}">
      <dgm:prSet/>
      <dgm:spPr/>
      <dgm:t>
        <a:bodyPr/>
        <a:lstStyle/>
        <a:p>
          <a:endParaRPr lang="es-MX"/>
        </a:p>
      </dgm:t>
    </dgm:pt>
    <dgm:pt modelId="{70E6CAE4-604C-46E7-8549-02B6550B4E48}" type="sibTrans" cxnId="{01F8494B-BCEB-4555-A2F3-DF66478425CE}">
      <dgm:prSet/>
      <dgm:spPr/>
      <dgm:t>
        <a:bodyPr/>
        <a:lstStyle/>
        <a:p>
          <a:endParaRPr lang="es-MX"/>
        </a:p>
      </dgm:t>
    </dgm:pt>
    <dgm:pt modelId="{4B9EF235-E4FB-4678-9E40-E520962CDAF7}">
      <dgm:prSet custT="1"/>
      <dgm:spPr/>
      <dgm:t>
        <a:bodyPr/>
        <a:lstStyle/>
        <a:p>
          <a:r>
            <a:rPr lang="en-US" sz="1300" dirty="0"/>
            <a:t>2021</a:t>
          </a:r>
        </a:p>
      </dgm:t>
    </dgm:pt>
    <dgm:pt modelId="{2E422850-409F-4939-87EE-FECA11E9D249}" type="parTrans" cxnId="{7E114484-3540-4FD1-8F2A-A0B2F2744375}">
      <dgm:prSet/>
      <dgm:spPr/>
      <dgm:t>
        <a:bodyPr/>
        <a:lstStyle/>
        <a:p>
          <a:endParaRPr lang="es-MX"/>
        </a:p>
      </dgm:t>
    </dgm:pt>
    <dgm:pt modelId="{39FDE170-F5A5-41D2-BA24-F898336F77B4}" type="sibTrans" cxnId="{7E114484-3540-4FD1-8F2A-A0B2F2744375}">
      <dgm:prSet/>
      <dgm:spPr/>
      <dgm:t>
        <a:bodyPr/>
        <a:lstStyle/>
        <a:p>
          <a:endParaRPr lang="es-MX"/>
        </a:p>
      </dgm:t>
    </dgm:pt>
    <dgm:pt modelId="{9A0C2DA6-E7D6-4B91-B6AF-3599E6CE56A7}">
      <dgm:prSet custT="1"/>
      <dgm:spPr/>
      <dgm:t>
        <a:bodyPr/>
        <a:lstStyle/>
        <a:p>
          <a:r>
            <a:rPr lang="en-US" sz="1300" dirty="0"/>
            <a:t>Carbon</a:t>
          </a:r>
        </a:p>
      </dgm:t>
    </dgm:pt>
    <dgm:pt modelId="{68CD9FCC-D408-4ABA-84A7-AAE1DAE262F8}" type="parTrans" cxnId="{C15E0328-1EE6-4F58-A4CE-F0ED7066C0F4}">
      <dgm:prSet/>
      <dgm:spPr/>
      <dgm:t>
        <a:bodyPr/>
        <a:lstStyle/>
        <a:p>
          <a:endParaRPr lang="es-MX"/>
        </a:p>
      </dgm:t>
    </dgm:pt>
    <dgm:pt modelId="{D1DC4C87-CE7D-4514-8DB1-850D9AF7FF69}" type="sibTrans" cxnId="{C15E0328-1EE6-4F58-A4CE-F0ED7066C0F4}">
      <dgm:prSet/>
      <dgm:spPr/>
      <dgm:t>
        <a:bodyPr/>
        <a:lstStyle/>
        <a:p>
          <a:endParaRPr lang="es-MX"/>
        </a:p>
      </dgm:t>
    </dgm:pt>
    <dgm:pt modelId="{9AECCF6D-EE11-4307-B7A2-46B6425D2116}">
      <dgm:prSet custT="1"/>
      <dgm:spPr/>
      <dgm:t>
        <a:bodyPr/>
        <a:lstStyle/>
        <a:p>
          <a:r>
            <a:rPr lang="en-US" sz="1300" dirty="0"/>
            <a:t>2022</a:t>
          </a:r>
        </a:p>
      </dgm:t>
    </dgm:pt>
    <dgm:pt modelId="{8D009453-EABF-4059-9496-1A69E4A3A908}" type="parTrans" cxnId="{FDC823EC-FC8C-400A-A6C4-52E19CF16A88}">
      <dgm:prSet/>
      <dgm:spPr/>
      <dgm:t>
        <a:bodyPr/>
        <a:lstStyle/>
        <a:p>
          <a:endParaRPr lang="es-MX"/>
        </a:p>
      </dgm:t>
    </dgm:pt>
    <dgm:pt modelId="{E6C87526-E67B-4225-AC54-FF3947C68883}" type="sibTrans" cxnId="{FDC823EC-FC8C-400A-A6C4-52E19CF16A88}">
      <dgm:prSet/>
      <dgm:spPr/>
      <dgm:t>
        <a:bodyPr/>
        <a:lstStyle/>
        <a:p>
          <a:endParaRPr lang="es-MX"/>
        </a:p>
      </dgm:t>
    </dgm:pt>
    <dgm:pt modelId="{0F058385-D972-4EBC-9E3E-3095576AC413}">
      <dgm:prSet custT="1"/>
      <dgm:spPr/>
      <dgm:t>
        <a:bodyPr/>
        <a:lstStyle/>
        <a:p>
          <a:r>
            <a:rPr lang="en-US" sz="1300" dirty="0"/>
            <a:t>Mojo</a:t>
          </a:r>
        </a:p>
      </dgm:t>
    </dgm:pt>
    <dgm:pt modelId="{AB3AC6A4-A714-41E1-88F5-400740980304}" type="parTrans" cxnId="{84C4A84E-C98C-414A-BABE-18E8344E04F6}">
      <dgm:prSet/>
      <dgm:spPr/>
      <dgm:t>
        <a:bodyPr/>
        <a:lstStyle/>
        <a:p>
          <a:endParaRPr lang="es-MX"/>
        </a:p>
      </dgm:t>
    </dgm:pt>
    <dgm:pt modelId="{DE86C900-5670-4141-AA58-D45921707C40}" type="sibTrans" cxnId="{84C4A84E-C98C-414A-BABE-18E8344E04F6}">
      <dgm:prSet/>
      <dgm:spPr/>
      <dgm:t>
        <a:bodyPr/>
        <a:lstStyle/>
        <a:p>
          <a:endParaRPr lang="es-MX"/>
        </a:p>
      </dgm:t>
    </dgm:pt>
    <dgm:pt modelId="{8DA4AD9E-32DE-42FA-84D5-079E2FC844D0}">
      <dgm:prSet custT="1"/>
      <dgm:spPr/>
      <dgm:t>
        <a:bodyPr/>
        <a:lstStyle/>
        <a:p>
          <a:r>
            <a:rPr lang="en-US" sz="1300" dirty="0"/>
            <a:t>2023</a:t>
          </a:r>
        </a:p>
      </dgm:t>
    </dgm:pt>
    <dgm:pt modelId="{1D16A871-3CBF-48C6-8CC6-30995B1E9FDA}" type="parTrans" cxnId="{051B5568-E55A-4400-B826-E24045B5E184}">
      <dgm:prSet/>
      <dgm:spPr/>
      <dgm:t>
        <a:bodyPr/>
        <a:lstStyle/>
        <a:p>
          <a:endParaRPr lang="es-MX"/>
        </a:p>
      </dgm:t>
    </dgm:pt>
    <dgm:pt modelId="{3782552C-F7B4-4BE5-96F4-07A0DB42B8B8}" type="sibTrans" cxnId="{051B5568-E55A-4400-B826-E24045B5E184}">
      <dgm:prSet/>
      <dgm:spPr/>
      <dgm:t>
        <a:bodyPr/>
        <a:lstStyle/>
        <a:p>
          <a:endParaRPr lang="es-MX"/>
        </a:p>
      </dgm:t>
    </dgm:pt>
    <dgm:pt modelId="{3FB94282-E0C4-4705-B4D5-2ECC97CE2227}" type="pres">
      <dgm:prSet presAssocID="{F341D41C-65B5-4899-BF37-EAB27BC7CE32}" presName="Name0" presStyleCnt="0">
        <dgm:presLayoutVars>
          <dgm:dir/>
          <dgm:resizeHandles val="exact"/>
        </dgm:presLayoutVars>
      </dgm:prSet>
      <dgm:spPr/>
    </dgm:pt>
    <dgm:pt modelId="{7ADC01FF-4A35-412B-9DE5-4251196CC5E3}" type="pres">
      <dgm:prSet presAssocID="{F341D41C-65B5-4899-BF37-EAB27BC7CE32}" presName="arrow" presStyleLbl="bgShp" presStyleIdx="0" presStyleCnt="1"/>
      <dgm:spPr/>
    </dgm:pt>
    <dgm:pt modelId="{5F9298B1-BA83-47EB-9AB9-723A86ED039E}" type="pres">
      <dgm:prSet presAssocID="{F341D41C-65B5-4899-BF37-EAB27BC7CE32}" presName="points" presStyleCnt="0"/>
      <dgm:spPr/>
    </dgm:pt>
    <dgm:pt modelId="{B735B233-3832-490C-97AB-F70FB7E50A6B}" type="pres">
      <dgm:prSet presAssocID="{152EA99B-564C-4390-A58D-A61411038BA3}" presName="compositeA" presStyleCnt="0"/>
      <dgm:spPr/>
    </dgm:pt>
    <dgm:pt modelId="{4255E15C-A0CC-4394-91E3-B96B7E155BF7}" type="pres">
      <dgm:prSet presAssocID="{152EA99B-564C-4390-A58D-A61411038BA3}" presName="textA" presStyleLbl="revTx" presStyleIdx="0" presStyleCnt="6">
        <dgm:presLayoutVars>
          <dgm:bulletEnabled val="1"/>
        </dgm:presLayoutVars>
      </dgm:prSet>
      <dgm:spPr/>
    </dgm:pt>
    <dgm:pt modelId="{67F8BC34-EC03-496F-822F-721888B7FC0D}" type="pres">
      <dgm:prSet presAssocID="{152EA99B-564C-4390-A58D-A61411038BA3}" presName="circleA" presStyleLbl="node1" presStyleIdx="0" presStyleCnt="6"/>
      <dgm:spPr/>
    </dgm:pt>
    <dgm:pt modelId="{E240A04E-91DE-4AD7-AE3D-DFE939772812}" type="pres">
      <dgm:prSet presAssocID="{152EA99B-564C-4390-A58D-A61411038BA3}" presName="spaceA" presStyleCnt="0"/>
      <dgm:spPr/>
    </dgm:pt>
    <dgm:pt modelId="{DD1511DF-426B-4ABC-B4E5-B321BAF75FAE}" type="pres">
      <dgm:prSet presAssocID="{AE39238A-6479-42A0-B849-FC8D119F0348}" presName="space" presStyleCnt="0"/>
      <dgm:spPr/>
    </dgm:pt>
    <dgm:pt modelId="{116864A6-69B2-4601-90C6-5EC9E72C93CE}" type="pres">
      <dgm:prSet presAssocID="{6A10D6DC-8465-4D89-9F3D-75385B57099C}" presName="compositeB" presStyleCnt="0"/>
      <dgm:spPr/>
    </dgm:pt>
    <dgm:pt modelId="{6A8C3DC8-F2B6-4A9C-A5B3-18030E00A91B}" type="pres">
      <dgm:prSet presAssocID="{6A10D6DC-8465-4D89-9F3D-75385B57099C}" presName="textB" presStyleLbl="revTx" presStyleIdx="1" presStyleCnt="6">
        <dgm:presLayoutVars>
          <dgm:bulletEnabled val="1"/>
        </dgm:presLayoutVars>
      </dgm:prSet>
      <dgm:spPr/>
    </dgm:pt>
    <dgm:pt modelId="{BD6532E3-A0EF-44EE-81CC-E9891D8AFA09}" type="pres">
      <dgm:prSet presAssocID="{6A10D6DC-8465-4D89-9F3D-75385B57099C}" presName="circleB" presStyleLbl="node1" presStyleIdx="1" presStyleCnt="6"/>
      <dgm:spPr/>
    </dgm:pt>
    <dgm:pt modelId="{B3A148AB-8934-45CC-8F94-08E771CFED61}" type="pres">
      <dgm:prSet presAssocID="{6A10D6DC-8465-4D89-9F3D-75385B57099C}" presName="spaceB" presStyleCnt="0"/>
      <dgm:spPr/>
    </dgm:pt>
    <dgm:pt modelId="{047B5A66-4850-4420-953C-0F0D877A2B8D}" type="pres">
      <dgm:prSet presAssocID="{2582BF02-5FA2-4CDA-8A07-D4F2C5818768}" presName="space" presStyleCnt="0"/>
      <dgm:spPr/>
    </dgm:pt>
    <dgm:pt modelId="{239DE949-5C88-4616-84BF-16D5B9FB5672}" type="pres">
      <dgm:prSet presAssocID="{9825990A-7590-450A-8F5F-7240E2FF8DBD}" presName="compositeA" presStyleCnt="0"/>
      <dgm:spPr/>
    </dgm:pt>
    <dgm:pt modelId="{9742A6F8-B90E-40DE-99F8-2207041B97B0}" type="pres">
      <dgm:prSet presAssocID="{9825990A-7590-450A-8F5F-7240E2FF8DBD}" presName="textA" presStyleLbl="revTx" presStyleIdx="2" presStyleCnt="6">
        <dgm:presLayoutVars>
          <dgm:bulletEnabled val="1"/>
        </dgm:presLayoutVars>
      </dgm:prSet>
      <dgm:spPr/>
    </dgm:pt>
    <dgm:pt modelId="{B6E4088C-B682-4882-BCFF-C90F19B20151}" type="pres">
      <dgm:prSet presAssocID="{9825990A-7590-450A-8F5F-7240E2FF8DBD}" presName="circleA" presStyleLbl="node1" presStyleIdx="2" presStyleCnt="6"/>
      <dgm:spPr/>
    </dgm:pt>
    <dgm:pt modelId="{31CBF842-1F64-4364-93F9-F0EA2FD543DE}" type="pres">
      <dgm:prSet presAssocID="{9825990A-7590-450A-8F5F-7240E2FF8DBD}" presName="spaceA" presStyleCnt="0"/>
      <dgm:spPr/>
    </dgm:pt>
    <dgm:pt modelId="{70AF3844-819D-4083-8DA2-084A04804E93}" type="pres">
      <dgm:prSet presAssocID="{70E6CAE4-604C-46E7-8549-02B6550B4E48}" presName="space" presStyleCnt="0"/>
      <dgm:spPr/>
    </dgm:pt>
    <dgm:pt modelId="{71754871-63C2-466F-8AEE-F13AA9189F7C}" type="pres">
      <dgm:prSet presAssocID="{9A0C2DA6-E7D6-4B91-B6AF-3599E6CE56A7}" presName="compositeB" presStyleCnt="0"/>
      <dgm:spPr/>
    </dgm:pt>
    <dgm:pt modelId="{3481CB4B-EC39-4268-B79F-053783A76226}" type="pres">
      <dgm:prSet presAssocID="{9A0C2DA6-E7D6-4B91-B6AF-3599E6CE56A7}" presName="textB" presStyleLbl="revTx" presStyleIdx="3" presStyleCnt="6">
        <dgm:presLayoutVars>
          <dgm:bulletEnabled val="1"/>
        </dgm:presLayoutVars>
      </dgm:prSet>
      <dgm:spPr/>
    </dgm:pt>
    <dgm:pt modelId="{1E530C76-4A38-4D17-ADE0-94DC287B065B}" type="pres">
      <dgm:prSet presAssocID="{9A0C2DA6-E7D6-4B91-B6AF-3599E6CE56A7}" presName="circleB" presStyleLbl="node1" presStyleIdx="3" presStyleCnt="6"/>
      <dgm:spPr/>
    </dgm:pt>
    <dgm:pt modelId="{5E078203-7804-4CBD-9CFC-F6DC8E0BB265}" type="pres">
      <dgm:prSet presAssocID="{9A0C2DA6-E7D6-4B91-B6AF-3599E6CE56A7}" presName="spaceB" presStyleCnt="0"/>
      <dgm:spPr/>
    </dgm:pt>
    <dgm:pt modelId="{5BED85B8-3B1E-4897-9B40-DA70B647FCB2}" type="pres">
      <dgm:prSet presAssocID="{D1DC4C87-CE7D-4514-8DB1-850D9AF7FF69}" presName="space" presStyleCnt="0"/>
      <dgm:spPr/>
    </dgm:pt>
    <dgm:pt modelId="{5B2A223D-1FA7-48C2-9CA2-4EB96B1DB9DF}" type="pres">
      <dgm:prSet presAssocID="{0F058385-D972-4EBC-9E3E-3095576AC413}" presName="compositeA" presStyleCnt="0"/>
      <dgm:spPr/>
    </dgm:pt>
    <dgm:pt modelId="{77EA5F2B-A851-4033-8991-0E4267853DE5}" type="pres">
      <dgm:prSet presAssocID="{0F058385-D972-4EBC-9E3E-3095576AC413}" presName="textA" presStyleLbl="revTx" presStyleIdx="4" presStyleCnt="6">
        <dgm:presLayoutVars>
          <dgm:bulletEnabled val="1"/>
        </dgm:presLayoutVars>
      </dgm:prSet>
      <dgm:spPr/>
    </dgm:pt>
    <dgm:pt modelId="{975D8677-3FDF-4D6F-A415-B712F9E3F865}" type="pres">
      <dgm:prSet presAssocID="{0F058385-D972-4EBC-9E3E-3095576AC413}" presName="circleA" presStyleLbl="node1" presStyleIdx="4" presStyleCnt="6"/>
      <dgm:spPr/>
    </dgm:pt>
    <dgm:pt modelId="{84F9C8DF-C5A8-49A6-9E29-75B7DE3038D1}" type="pres">
      <dgm:prSet presAssocID="{0F058385-D972-4EBC-9E3E-3095576AC413}" presName="spaceA" presStyleCnt="0"/>
      <dgm:spPr/>
    </dgm:pt>
    <dgm:pt modelId="{B334BFF3-6F84-4216-81B1-A90B0FB93EE1}" type="pres">
      <dgm:prSet presAssocID="{DE86C900-5670-4141-AA58-D45921707C40}" presName="space" presStyleCnt="0"/>
      <dgm:spPr/>
    </dgm:pt>
    <dgm:pt modelId="{F7F3203C-EF44-4ACE-8ECB-DD95C59606CD}" type="pres">
      <dgm:prSet presAssocID="{45C0314F-A6C4-4576-9BA8-9D886C4097F1}" presName="compositeB" presStyleCnt="0"/>
      <dgm:spPr/>
    </dgm:pt>
    <dgm:pt modelId="{2DD48F7D-E893-4A08-BD35-2A720BA40302}" type="pres">
      <dgm:prSet presAssocID="{45C0314F-A6C4-4576-9BA8-9D886C4097F1}" presName="textB" presStyleLbl="revTx" presStyleIdx="5" presStyleCnt="6">
        <dgm:presLayoutVars>
          <dgm:bulletEnabled val="1"/>
        </dgm:presLayoutVars>
      </dgm:prSet>
      <dgm:spPr/>
    </dgm:pt>
    <dgm:pt modelId="{A34CD6BA-5AAA-44BD-AC2F-3F0B6E8B30E5}" type="pres">
      <dgm:prSet presAssocID="{45C0314F-A6C4-4576-9BA8-9D886C4097F1}" presName="circleB" presStyleLbl="node1" presStyleIdx="5" presStyleCnt="6"/>
      <dgm:spPr/>
    </dgm:pt>
    <dgm:pt modelId="{EAE854A3-1F61-483E-A0DE-008D80964141}" type="pres">
      <dgm:prSet presAssocID="{45C0314F-A6C4-4576-9BA8-9D886C4097F1}" presName="spaceB" presStyleCnt="0"/>
      <dgm:spPr/>
    </dgm:pt>
  </dgm:ptLst>
  <dgm:cxnLst>
    <dgm:cxn modelId="{272B520E-BAE8-4686-811E-4144F52A9104}" srcId="{F341D41C-65B5-4899-BF37-EAB27BC7CE32}" destId="{152EA99B-564C-4390-A58D-A61411038BA3}" srcOrd="0" destOrd="0" parTransId="{237876F6-870C-4D95-B65E-379B51A9BB36}" sibTransId="{AE39238A-6479-42A0-B849-FC8D119F0348}"/>
    <dgm:cxn modelId="{93D9EE19-119B-4617-AA92-1567B67E6A23}" type="presOf" srcId="{9A0C2DA6-E7D6-4B91-B6AF-3599E6CE56A7}" destId="{3481CB4B-EC39-4268-B79F-053783A76226}" srcOrd="0" destOrd="0" presId="urn:microsoft.com/office/officeart/2005/8/layout/hProcess11"/>
    <dgm:cxn modelId="{C15E0328-1EE6-4F58-A4CE-F0ED7066C0F4}" srcId="{F341D41C-65B5-4899-BF37-EAB27BC7CE32}" destId="{9A0C2DA6-E7D6-4B91-B6AF-3599E6CE56A7}" srcOrd="3" destOrd="0" parTransId="{68CD9FCC-D408-4ABA-84A7-AAE1DAE262F8}" sibTransId="{D1DC4C87-CE7D-4514-8DB1-850D9AF7FF69}"/>
    <dgm:cxn modelId="{3982912E-AE8C-4BEF-BF1B-F05868C37E71}" type="presOf" srcId="{F341D41C-65B5-4899-BF37-EAB27BC7CE32}" destId="{3FB94282-E0C4-4705-B4D5-2ECC97CE2227}" srcOrd="0" destOrd="0" presId="urn:microsoft.com/office/officeart/2005/8/layout/hProcess11"/>
    <dgm:cxn modelId="{FF7B7A36-DE55-4419-9616-11AC6FADF9EA}" type="presOf" srcId="{4B9EF235-E4FB-4678-9E40-E520962CDAF7}" destId="{9742A6F8-B90E-40DE-99F8-2207041B97B0}" srcOrd="0" destOrd="1" presId="urn:microsoft.com/office/officeart/2005/8/layout/hProcess11"/>
    <dgm:cxn modelId="{8C8A145B-F0F4-4FE1-A896-45A205A3DDBB}" srcId="{F341D41C-65B5-4899-BF37-EAB27BC7CE32}" destId="{6A10D6DC-8465-4D89-9F3D-75385B57099C}" srcOrd="1" destOrd="0" parTransId="{679544D2-88EA-4633-AE58-77B4DDCE1BD6}" sibTransId="{2582BF02-5FA2-4CDA-8A07-D4F2C5818768}"/>
    <dgm:cxn modelId="{BD6C9360-A372-46FA-A16D-783CF245374F}" type="presOf" srcId="{2BC40071-6B05-45BA-8D02-AA35AB5E3622}" destId="{6A8C3DC8-F2B6-4A9C-A5B3-18030E00A91B}" srcOrd="0" destOrd="1" presId="urn:microsoft.com/office/officeart/2005/8/layout/hProcess11"/>
    <dgm:cxn modelId="{ADAD9A66-C9DE-402E-97A6-FB7C063FCE20}" srcId="{F341D41C-65B5-4899-BF37-EAB27BC7CE32}" destId="{45C0314F-A6C4-4576-9BA8-9D886C4097F1}" srcOrd="5" destOrd="0" parTransId="{AB494967-15AB-4594-BFE0-17E7F51BB69E}" sibTransId="{9E644F1E-4829-43DD-BB7D-0535A5B60241}"/>
    <dgm:cxn modelId="{5B6C9F46-99F3-4F4C-A058-1D4F4DC36E2B}" type="presOf" srcId="{45C0314F-A6C4-4576-9BA8-9D886C4097F1}" destId="{2DD48F7D-E893-4A08-BD35-2A720BA40302}" srcOrd="0" destOrd="0" presId="urn:microsoft.com/office/officeart/2005/8/layout/hProcess11"/>
    <dgm:cxn modelId="{051B5568-E55A-4400-B826-E24045B5E184}" srcId="{0F058385-D972-4EBC-9E3E-3095576AC413}" destId="{8DA4AD9E-32DE-42FA-84D5-079E2FC844D0}" srcOrd="0" destOrd="0" parTransId="{1D16A871-3CBF-48C6-8CC6-30995B1E9FDA}" sibTransId="{3782552C-F7B4-4BE5-96F4-07A0DB42B8B8}"/>
    <dgm:cxn modelId="{01F8494B-BCEB-4555-A2F3-DF66478425CE}" srcId="{F341D41C-65B5-4899-BF37-EAB27BC7CE32}" destId="{9825990A-7590-450A-8F5F-7240E2FF8DBD}" srcOrd="2" destOrd="0" parTransId="{0A6757DF-4E3B-46B4-B2F9-FA8CF15F1DA3}" sibTransId="{70E6CAE4-604C-46E7-8549-02B6550B4E48}"/>
    <dgm:cxn modelId="{84C4A84E-C98C-414A-BABE-18E8344E04F6}" srcId="{F341D41C-65B5-4899-BF37-EAB27BC7CE32}" destId="{0F058385-D972-4EBC-9E3E-3095576AC413}" srcOrd="4" destOrd="0" parTransId="{AB3AC6A4-A714-41E1-88F5-400740980304}" sibTransId="{DE86C900-5670-4141-AA58-D45921707C40}"/>
    <dgm:cxn modelId="{4B91B173-0346-4BF1-A6AA-8BB6879E9F46}" type="presOf" srcId="{9825990A-7590-450A-8F5F-7240E2FF8DBD}" destId="{9742A6F8-B90E-40DE-99F8-2207041B97B0}" srcOrd="0" destOrd="0" presId="urn:microsoft.com/office/officeart/2005/8/layout/hProcess11"/>
    <dgm:cxn modelId="{1D71FB78-4B21-4394-BB69-AE5B0E6E3987}" type="presOf" srcId="{152EA99B-564C-4390-A58D-A61411038BA3}" destId="{4255E15C-A0CC-4394-91E3-B96B7E155BF7}" srcOrd="0" destOrd="0" presId="urn:microsoft.com/office/officeart/2005/8/layout/hProcess11"/>
    <dgm:cxn modelId="{271EB97B-DF0B-4C70-AAFF-9FFA7E224B9D}" srcId="{6A10D6DC-8465-4D89-9F3D-75385B57099C}" destId="{2BC40071-6B05-45BA-8D02-AA35AB5E3622}" srcOrd="0" destOrd="0" parTransId="{1178FD30-6216-43E1-AA6F-A48F8403D153}" sibTransId="{259AA854-E9A2-4053-A05B-767799D1F261}"/>
    <dgm:cxn modelId="{7E114484-3540-4FD1-8F2A-A0B2F2744375}" srcId="{9825990A-7590-450A-8F5F-7240E2FF8DBD}" destId="{4B9EF235-E4FB-4678-9E40-E520962CDAF7}" srcOrd="0" destOrd="0" parTransId="{2E422850-409F-4939-87EE-FECA11E9D249}" sibTransId="{39FDE170-F5A5-41D2-BA24-F898336F77B4}"/>
    <dgm:cxn modelId="{C393FBC1-763E-4856-95A4-57D96B9E7ADB}" srcId="{152EA99B-564C-4390-A58D-A61411038BA3}" destId="{ABBD203C-7E32-485F-BC49-477B29EE9F4A}" srcOrd="0" destOrd="0" parTransId="{54BE206D-57E3-41CB-ABFD-B86344292F42}" sibTransId="{445E2AEE-7895-4946-A9AF-539F55052703}"/>
    <dgm:cxn modelId="{7D8F33C7-B1F0-4565-9186-6166CC13E80B}" type="presOf" srcId="{0F058385-D972-4EBC-9E3E-3095576AC413}" destId="{77EA5F2B-A851-4033-8991-0E4267853DE5}" srcOrd="0" destOrd="0" presId="urn:microsoft.com/office/officeart/2005/8/layout/hProcess11"/>
    <dgm:cxn modelId="{343E95CF-41BB-43B6-8082-A112549061ED}" type="presOf" srcId="{9AECCF6D-EE11-4307-B7A2-46B6425D2116}" destId="{3481CB4B-EC39-4268-B79F-053783A76226}" srcOrd="0" destOrd="1" presId="urn:microsoft.com/office/officeart/2005/8/layout/hProcess11"/>
    <dgm:cxn modelId="{674D7CDC-95A2-427A-B19A-605C1E1F4167}" srcId="{45C0314F-A6C4-4576-9BA8-9D886C4097F1}" destId="{14706881-B7B8-4EEC-8610-10009BE1B443}" srcOrd="0" destOrd="0" parTransId="{8410C4C5-0698-44DC-9459-E85FD85CC2CF}" sibTransId="{4225BEBC-C263-4E2D-BD90-BC7CAB03F464}"/>
    <dgm:cxn modelId="{4D5C2BDD-7419-4D41-AD58-3CFA61945D25}" type="presOf" srcId="{8DA4AD9E-32DE-42FA-84D5-079E2FC844D0}" destId="{77EA5F2B-A851-4033-8991-0E4267853DE5}" srcOrd="0" destOrd="1" presId="urn:microsoft.com/office/officeart/2005/8/layout/hProcess11"/>
    <dgm:cxn modelId="{D4E5BAE4-B9EB-4D7F-86C6-B32C1B28FB1F}" type="presOf" srcId="{14706881-B7B8-4EEC-8610-10009BE1B443}" destId="{2DD48F7D-E893-4A08-BD35-2A720BA40302}" srcOrd="0" destOrd="1" presId="urn:microsoft.com/office/officeart/2005/8/layout/hProcess11"/>
    <dgm:cxn modelId="{FDC823EC-FC8C-400A-A6C4-52E19CF16A88}" srcId="{9A0C2DA6-E7D6-4B91-B6AF-3599E6CE56A7}" destId="{9AECCF6D-EE11-4307-B7A2-46B6425D2116}" srcOrd="0" destOrd="0" parTransId="{8D009453-EABF-4059-9496-1A69E4A3A908}" sibTransId="{E6C87526-E67B-4225-AC54-FF3947C68883}"/>
    <dgm:cxn modelId="{6BB044ED-88FD-4156-9133-5F252BCC065B}" type="presOf" srcId="{ABBD203C-7E32-485F-BC49-477B29EE9F4A}" destId="{4255E15C-A0CC-4394-91E3-B96B7E155BF7}" srcOrd="0" destOrd="1" presId="urn:microsoft.com/office/officeart/2005/8/layout/hProcess11"/>
    <dgm:cxn modelId="{BF1EAFFE-D49C-487F-AE13-0C07B56E3085}" type="presOf" srcId="{6A10D6DC-8465-4D89-9F3D-75385B57099C}" destId="{6A8C3DC8-F2B6-4A9C-A5B3-18030E00A91B}" srcOrd="0" destOrd="0" presId="urn:microsoft.com/office/officeart/2005/8/layout/hProcess11"/>
    <dgm:cxn modelId="{8164942F-4A9B-4DBF-8565-5D42CC726D8E}" type="presParOf" srcId="{3FB94282-E0C4-4705-B4D5-2ECC97CE2227}" destId="{7ADC01FF-4A35-412B-9DE5-4251196CC5E3}" srcOrd="0" destOrd="0" presId="urn:microsoft.com/office/officeart/2005/8/layout/hProcess11"/>
    <dgm:cxn modelId="{A178F306-9D40-4339-B8D2-15FD97BC56EC}" type="presParOf" srcId="{3FB94282-E0C4-4705-B4D5-2ECC97CE2227}" destId="{5F9298B1-BA83-47EB-9AB9-723A86ED039E}" srcOrd="1" destOrd="0" presId="urn:microsoft.com/office/officeart/2005/8/layout/hProcess11"/>
    <dgm:cxn modelId="{A5606DDE-B5DF-48D1-B77C-4DD61B42B3DA}" type="presParOf" srcId="{5F9298B1-BA83-47EB-9AB9-723A86ED039E}" destId="{B735B233-3832-490C-97AB-F70FB7E50A6B}" srcOrd="0" destOrd="0" presId="urn:microsoft.com/office/officeart/2005/8/layout/hProcess11"/>
    <dgm:cxn modelId="{62A0DD01-E435-4E03-A451-234FB0139A12}" type="presParOf" srcId="{B735B233-3832-490C-97AB-F70FB7E50A6B}" destId="{4255E15C-A0CC-4394-91E3-B96B7E155BF7}" srcOrd="0" destOrd="0" presId="urn:microsoft.com/office/officeart/2005/8/layout/hProcess11"/>
    <dgm:cxn modelId="{77C434BE-AC9B-4A3F-B0DD-E07A7ABECAAA}" type="presParOf" srcId="{B735B233-3832-490C-97AB-F70FB7E50A6B}" destId="{67F8BC34-EC03-496F-822F-721888B7FC0D}" srcOrd="1" destOrd="0" presId="urn:microsoft.com/office/officeart/2005/8/layout/hProcess11"/>
    <dgm:cxn modelId="{EAE9D791-1334-4BC7-B758-6EBE8D67454A}" type="presParOf" srcId="{B735B233-3832-490C-97AB-F70FB7E50A6B}" destId="{E240A04E-91DE-4AD7-AE3D-DFE939772812}" srcOrd="2" destOrd="0" presId="urn:microsoft.com/office/officeart/2005/8/layout/hProcess11"/>
    <dgm:cxn modelId="{D6DC2FBD-A10C-449F-8746-97CA1B925E9A}" type="presParOf" srcId="{5F9298B1-BA83-47EB-9AB9-723A86ED039E}" destId="{DD1511DF-426B-4ABC-B4E5-B321BAF75FAE}" srcOrd="1" destOrd="0" presId="urn:microsoft.com/office/officeart/2005/8/layout/hProcess11"/>
    <dgm:cxn modelId="{6AE0A7CF-56B0-4B18-9E06-31EA319441B1}" type="presParOf" srcId="{5F9298B1-BA83-47EB-9AB9-723A86ED039E}" destId="{116864A6-69B2-4601-90C6-5EC9E72C93CE}" srcOrd="2" destOrd="0" presId="urn:microsoft.com/office/officeart/2005/8/layout/hProcess11"/>
    <dgm:cxn modelId="{0564EE4F-4A96-4E6C-B4D9-B339F48E817A}" type="presParOf" srcId="{116864A6-69B2-4601-90C6-5EC9E72C93CE}" destId="{6A8C3DC8-F2B6-4A9C-A5B3-18030E00A91B}" srcOrd="0" destOrd="0" presId="urn:microsoft.com/office/officeart/2005/8/layout/hProcess11"/>
    <dgm:cxn modelId="{F0B4940A-4FA9-4105-8C54-987AB124E711}" type="presParOf" srcId="{116864A6-69B2-4601-90C6-5EC9E72C93CE}" destId="{BD6532E3-A0EF-44EE-81CC-E9891D8AFA09}" srcOrd="1" destOrd="0" presId="urn:microsoft.com/office/officeart/2005/8/layout/hProcess11"/>
    <dgm:cxn modelId="{51FBD7A4-E7F9-45E5-B0D7-D2CA013CB68F}" type="presParOf" srcId="{116864A6-69B2-4601-90C6-5EC9E72C93CE}" destId="{B3A148AB-8934-45CC-8F94-08E771CFED61}" srcOrd="2" destOrd="0" presId="urn:microsoft.com/office/officeart/2005/8/layout/hProcess11"/>
    <dgm:cxn modelId="{F1FAED05-C470-4979-9963-6237260D6F15}" type="presParOf" srcId="{5F9298B1-BA83-47EB-9AB9-723A86ED039E}" destId="{047B5A66-4850-4420-953C-0F0D877A2B8D}" srcOrd="3" destOrd="0" presId="urn:microsoft.com/office/officeart/2005/8/layout/hProcess11"/>
    <dgm:cxn modelId="{573FDAA0-4890-4768-8A7F-4E045FB8D8F4}" type="presParOf" srcId="{5F9298B1-BA83-47EB-9AB9-723A86ED039E}" destId="{239DE949-5C88-4616-84BF-16D5B9FB5672}" srcOrd="4" destOrd="0" presId="urn:microsoft.com/office/officeart/2005/8/layout/hProcess11"/>
    <dgm:cxn modelId="{DBB18B7D-584D-4283-9E77-4850C974CC93}" type="presParOf" srcId="{239DE949-5C88-4616-84BF-16D5B9FB5672}" destId="{9742A6F8-B90E-40DE-99F8-2207041B97B0}" srcOrd="0" destOrd="0" presId="urn:microsoft.com/office/officeart/2005/8/layout/hProcess11"/>
    <dgm:cxn modelId="{537D76F2-3A75-46CF-AE89-B16BE8CF15EA}" type="presParOf" srcId="{239DE949-5C88-4616-84BF-16D5B9FB5672}" destId="{B6E4088C-B682-4882-BCFF-C90F19B20151}" srcOrd="1" destOrd="0" presId="urn:microsoft.com/office/officeart/2005/8/layout/hProcess11"/>
    <dgm:cxn modelId="{4FA12C85-3F33-4D0A-BD29-181EA23ABE12}" type="presParOf" srcId="{239DE949-5C88-4616-84BF-16D5B9FB5672}" destId="{31CBF842-1F64-4364-93F9-F0EA2FD543DE}" srcOrd="2" destOrd="0" presId="urn:microsoft.com/office/officeart/2005/8/layout/hProcess11"/>
    <dgm:cxn modelId="{59A2B0EA-EF4D-40E3-A444-B0FD504C87BB}" type="presParOf" srcId="{5F9298B1-BA83-47EB-9AB9-723A86ED039E}" destId="{70AF3844-819D-4083-8DA2-084A04804E93}" srcOrd="5" destOrd="0" presId="urn:microsoft.com/office/officeart/2005/8/layout/hProcess11"/>
    <dgm:cxn modelId="{67251A69-9B9F-4CBA-9ECC-77DD56D6DCE7}" type="presParOf" srcId="{5F9298B1-BA83-47EB-9AB9-723A86ED039E}" destId="{71754871-63C2-466F-8AEE-F13AA9189F7C}" srcOrd="6" destOrd="0" presId="urn:microsoft.com/office/officeart/2005/8/layout/hProcess11"/>
    <dgm:cxn modelId="{86677672-8E41-44A0-9932-64404164650E}" type="presParOf" srcId="{71754871-63C2-466F-8AEE-F13AA9189F7C}" destId="{3481CB4B-EC39-4268-B79F-053783A76226}" srcOrd="0" destOrd="0" presId="urn:microsoft.com/office/officeart/2005/8/layout/hProcess11"/>
    <dgm:cxn modelId="{4305951F-0E64-41DC-BB26-41BF7C859673}" type="presParOf" srcId="{71754871-63C2-466F-8AEE-F13AA9189F7C}" destId="{1E530C76-4A38-4D17-ADE0-94DC287B065B}" srcOrd="1" destOrd="0" presId="urn:microsoft.com/office/officeart/2005/8/layout/hProcess11"/>
    <dgm:cxn modelId="{782A32E7-28A0-4718-B97B-420808BA8A0C}" type="presParOf" srcId="{71754871-63C2-466F-8AEE-F13AA9189F7C}" destId="{5E078203-7804-4CBD-9CFC-F6DC8E0BB265}" srcOrd="2" destOrd="0" presId="urn:microsoft.com/office/officeart/2005/8/layout/hProcess11"/>
    <dgm:cxn modelId="{3120864D-781F-4503-99AB-1DB7E7B284BE}" type="presParOf" srcId="{5F9298B1-BA83-47EB-9AB9-723A86ED039E}" destId="{5BED85B8-3B1E-4897-9B40-DA70B647FCB2}" srcOrd="7" destOrd="0" presId="urn:microsoft.com/office/officeart/2005/8/layout/hProcess11"/>
    <dgm:cxn modelId="{C7961038-5CE5-40C1-9D4C-D445595D8CC9}" type="presParOf" srcId="{5F9298B1-BA83-47EB-9AB9-723A86ED039E}" destId="{5B2A223D-1FA7-48C2-9CA2-4EB96B1DB9DF}" srcOrd="8" destOrd="0" presId="urn:microsoft.com/office/officeart/2005/8/layout/hProcess11"/>
    <dgm:cxn modelId="{366E65BF-CEE1-4A3E-96BC-C9D14E79D86F}" type="presParOf" srcId="{5B2A223D-1FA7-48C2-9CA2-4EB96B1DB9DF}" destId="{77EA5F2B-A851-4033-8991-0E4267853DE5}" srcOrd="0" destOrd="0" presId="urn:microsoft.com/office/officeart/2005/8/layout/hProcess11"/>
    <dgm:cxn modelId="{82235C33-854C-4D61-A6C3-D004A096661C}" type="presParOf" srcId="{5B2A223D-1FA7-48C2-9CA2-4EB96B1DB9DF}" destId="{975D8677-3FDF-4D6F-A415-B712F9E3F865}" srcOrd="1" destOrd="0" presId="urn:microsoft.com/office/officeart/2005/8/layout/hProcess11"/>
    <dgm:cxn modelId="{1D7DC92E-AA33-4CAA-9356-8573BD05CCBC}" type="presParOf" srcId="{5B2A223D-1FA7-48C2-9CA2-4EB96B1DB9DF}" destId="{84F9C8DF-C5A8-49A6-9E29-75B7DE3038D1}" srcOrd="2" destOrd="0" presId="urn:microsoft.com/office/officeart/2005/8/layout/hProcess11"/>
    <dgm:cxn modelId="{B3808E7C-2999-4F05-A79D-C8973FDFD3E1}" type="presParOf" srcId="{5F9298B1-BA83-47EB-9AB9-723A86ED039E}" destId="{B334BFF3-6F84-4216-81B1-A90B0FB93EE1}" srcOrd="9" destOrd="0" presId="urn:microsoft.com/office/officeart/2005/8/layout/hProcess11"/>
    <dgm:cxn modelId="{7F64A89E-5A07-4F05-91DA-2F9F41687F31}" type="presParOf" srcId="{5F9298B1-BA83-47EB-9AB9-723A86ED039E}" destId="{F7F3203C-EF44-4ACE-8ECB-DD95C59606CD}" srcOrd="10" destOrd="0" presId="urn:microsoft.com/office/officeart/2005/8/layout/hProcess11"/>
    <dgm:cxn modelId="{E81B27F9-6248-4E02-903E-760DF06F2758}" type="presParOf" srcId="{F7F3203C-EF44-4ACE-8ECB-DD95C59606CD}" destId="{2DD48F7D-E893-4A08-BD35-2A720BA40302}" srcOrd="0" destOrd="0" presId="urn:microsoft.com/office/officeart/2005/8/layout/hProcess11"/>
    <dgm:cxn modelId="{AC73CC0D-A938-413E-9675-6F846E828E73}" type="presParOf" srcId="{F7F3203C-EF44-4ACE-8ECB-DD95C59606CD}" destId="{A34CD6BA-5AAA-44BD-AC2F-3F0B6E8B30E5}" srcOrd="1" destOrd="0" presId="urn:microsoft.com/office/officeart/2005/8/layout/hProcess11"/>
    <dgm:cxn modelId="{11ADC91D-F4BF-4E32-AF04-3804431E6D74}" type="presParOf" srcId="{F7F3203C-EF44-4ACE-8ECB-DD95C59606CD}" destId="{EAE854A3-1F61-483E-A0DE-008D80964141}"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DC01FF-4A35-412B-9DE5-4251196CC5E3}">
      <dsp:nvSpPr>
        <dsp:cNvPr id="0" name=""/>
        <dsp:cNvSpPr/>
      </dsp:nvSpPr>
      <dsp:spPr>
        <a:xfrm>
          <a:off x="0" y="1399222"/>
          <a:ext cx="10515600" cy="1865630"/>
        </a:xfrm>
        <a:prstGeom prst="notched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4C7EDC-52AF-432C-8F49-A468F8A70379}">
      <dsp:nvSpPr>
        <dsp:cNvPr id="0" name=""/>
        <dsp:cNvSpPr/>
      </dsp:nvSpPr>
      <dsp:spPr>
        <a:xfrm>
          <a:off x="375" y="0"/>
          <a:ext cx="1133328" cy="1865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1">
          <a:noAutofit/>
        </a:bodyPr>
        <a:lstStyle/>
        <a:p>
          <a:pPr marL="0" lvl="0" indent="0" algn="l" defTabSz="577850">
            <a:lnSpc>
              <a:spcPct val="90000"/>
            </a:lnSpc>
            <a:spcBef>
              <a:spcPct val="0"/>
            </a:spcBef>
            <a:spcAft>
              <a:spcPct val="35000"/>
            </a:spcAft>
            <a:buNone/>
          </a:pPr>
          <a:r>
            <a:rPr lang="es-MX" sz="1300" kern="1200" dirty="0"/>
            <a:t>Algoritmo máquina de Ada Lovelace</a:t>
          </a:r>
          <a:endParaRPr lang="en-US" sz="1300" kern="1200" dirty="0"/>
        </a:p>
        <a:p>
          <a:pPr marL="57150" lvl="1" indent="-57150" algn="l" defTabSz="444500">
            <a:lnSpc>
              <a:spcPct val="90000"/>
            </a:lnSpc>
            <a:spcBef>
              <a:spcPct val="0"/>
            </a:spcBef>
            <a:spcAft>
              <a:spcPct val="15000"/>
            </a:spcAft>
            <a:buChar char="•"/>
          </a:pPr>
          <a:r>
            <a:rPr lang="es-MX" sz="1000" kern="1200" dirty="0"/>
            <a:t>1843</a:t>
          </a:r>
          <a:endParaRPr lang="en-US" sz="1000" kern="1200" dirty="0"/>
        </a:p>
      </dsp:txBody>
      <dsp:txXfrm>
        <a:off x="375" y="0"/>
        <a:ext cx="1133328" cy="1865630"/>
      </dsp:txXfrm>
    </dsp:sp>
    <dsp:sp modelId="{C60EDBFA-08A0-40A9-BBC0-EE5EBC2E7271}">
      <dsp:nvSpPr>
        <dsp:cNvPr id="0" name=""/>
        <dsp:cNvSpPr/>
      </dsp:nvSpPr>
      <dsp:spPr>
        <a:xfrm>
          <a:off x="333835" y="2098833"/>
          <a:ext cx="466407" cy="466407"/>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4EDD44-BE70-49EA-BCBD-3286F07F239D}">
      <dsp:nvSpPr>
        <dsp:cNvPr id="0" name=""/>
        <dsp:cNvSpPr/>
      </dsp:nvSpPr>
      <dsp:spPr>
        <a:xfrm>
          <a:off x="1190369" y="2798445"/>
          <a:ext cx="1133328" cy="1865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1">
          <a:noAutofit/>
        </a:bodyPr>
        <a:lstStyle/>
        <a:p>
          <a:pPr marL="0" lvl="0" indent="0" algn="l" defTabSz="577850">
            <a:lnSpc>
              <a:spcPct val="90000"/>
            </a:lnSpc>
            <a:spcBef>
              <a:spcPct val="0"/>
            </a:spcBef>
            <a:spcAft>
              <a:spcPct val="35000"/>
            </a:spcAft>
            <a:buNone/>
          </a:pPr>
          <a:r>
            <a:rPr lang="es-MX" sz="1300" kern="1200" dirty="0"/>
            <a:t>Plankalkül</a:t>
          </a:r>
          <a:endParaRPr lang="en-US" sz="1300" kern="1200" dirty="0"/>
        </a:p>
        <a:p>
          <a:pPr marL="57150" lvl="1" indent="-57150" algn="l" defTabSz="444500">
            <a:lnSpc>
              <a:spcPct val="90000"/>
            </a:lnSpc>
            <a:spcBef>
              <a:spcPct val="0"/>
            </a:spcBef>
            <a:spcAft>
              <a:spcPct val="15000"/>
            </a:spcAft>
            <a:buChar char="•"/>
          </a:pPr>
          <a:r>
            <a:rPr lang="es-MX" sz="1000" kern="1200" dirty="0"/>
            <a:t>1944-1945</a:t>
          </a:r>
          <a:endParaRPr lang="en-US" sz="1000" kern="1200" dirty="0"/>
        </a:p>
      </dsp:txBody>
      <dsp:txXfrm>
        <a:off x="1190369" y="2798445"/>
        <a:ext cx="1133328" cy="1865630"/>
      </dsp:txXfrm>
    </dsp:sp>
    <dsp:sp modelId="{6002004A-909B-4AFC-A539-4CC1B1403581}">
      <dsp:nvSpPr>
        <dsp:cNvPr id="0" name=""/>
        <dsp:cNvSpPr/>
      </dsp:nvSpPr>
      <dsp:spPr>
        <a:xfrm>
          <a:off x="1523830" y="2098833"/>
          <a:ext cx="466407" cy="466407"/>
        </a:xfrm>
        <a:prstGeom prst="ellipse">
          <a:avLst/>
        </a:prstGeom>
        <a:solidFill>
          <a:schemeClr val="accent5">
            <a:hueOff val="-965506"/>
            <a:satOff val="-2488"/>
            <a:lumOff val="-16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04B4E3-46BA-4AE7-A8B0-1548F54AEA99}">
      <dsp:nvSpPr>
        <dsp:cNvPr id="0" name=""/>
        <dsp:cNvSpPr/>
      </dsp:nvSpPr>
      <dsp:spPr>
        <a:xfrm>
          <a:off x="2380364" y="0"/>
          <a:ext cx="1133328" cy="1865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1">
          <a:noAutofit/>
        </a:bodyPr>
        <a:lstStyle/>
        <a:p>
          <a:pPr marL="0" lvl="0" indent="0" algn="l" defTabSz="577850">
            <a:lnSpc>
              <a:spcPct val="90000"/>
            </a:lnSpc>
            <a:spcBef>
              <a:spcPct val="0"/>
            </a:spcBef>
            <a:spcAft>
              <a:spcPct val="35000"/>
            </a:spcAft>
            <a:buNone/>
          </a:pPr>
          <a:r>
            <a:rPr lang="es-MX" sz="1300" kern="1200" dirty="0"/>
            <a:t>Ensamblador</a:t>
          </a:r>
          <a:endParaRPr lang="en-US" sz="1300" kern="1200" dirty="0"/>
        </a:p>
        <a:p>
          <a:pPr marL="57150" lvl="1" indent="-57150" algn="l" defTabSz="444500">
            <a:lnSpc>
              <a:spcPct val="90000"/>
            </a:lnSpc>
            <a:spcBef>
              <a:spcPct val="0"/>
            </a:spcBef>
            <a:spcAft>
              <a:spcPct val="15000"/>
            </a:spcAft>
            <a:buChar char="•"/>
          </a:pPr>
          <a:r>
            <a:rPr lang="es-MX" sz="1000" kern="1200" dirty="0"/>
            <a:t>1947</a:t>
          </a:r>
          <a:endParaRPr lang="en-US" sz="1000" kern="1200" dirty="0"/>
        </a:p>
      </dsp:txBody>
      <dsp:txXfrm>
        <a:off x="2380364" y="0"/>
        <a:ext cx="1133328" cy="1865630"/>
      </dsp:txXfrm>
    </dsp:sp>
    <dsp:sp modelId="{3BC31135-6FB8-42E1-964B-A34068960F45}">
      <dsp:nvSpPr>
        <dsp:cNvPr id="0" name=""/>
        <dsp:cNvSpPr/>
      </dsp:nvSpPr>
      <dsp:spPr>
        <a:xfrm>
          <a:off x="2713824" y="2098833"/>
          <a:ext cx="466407" cy="466407"/>
        </a:xfrm>
        <a:prstGeom prst="ellipse">
          <a:avLst/>
        </a:prstGeom>
        <a:solidFill>
          <a:schemeClr val="accent5">
            <a:hueOff val="-1931012"/>
            <a:satOff val="-4977"/>
            <a:lumOff val="-33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DEFE1B-EE68-478A-BE5E-62160F761997}">
      <dsp:nvSpPr>
        <dsp:cNvPr id="0" name=""/>
        <dsp:cNvSpPr/>
      </dsp:nvSpPr>
      <dsp:spPr>
        <a:xfrm>
          <a:off x="3570358" y="2798445"/>
          <a:ext cx="1133328" cy="1865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1">
          <a:noAutofit/>
        </a:bodyPr>
        <a:lstStyle/>
        <a:p>
          <a:pPr marL="0" lvl="0" indent="0" algn="l" defTabSz="577850">
            <a:lnSpc>
              <a:spcPct val="90000"/>
            </a:lnSpc>
            <a:spcBef>
              <a:spcPct val="0"/>
            </a:spcBef>
            <a:spcAft>
              <a:spcPct val="35000"/>
            </a:spcAft>
            <a:buNone/>
          </a:pPr>
          <a:r>
            <a:rPr lang="es-MX" sz="1300" kern="1200" dirty="0"/>
            <a:t>Shortcode</a:t>
          </a:r>
          <a:endParaRPr lang="en-US" sz="1300" kern="1200" dirty="0"/>
        </a:p>
        <a:p>
          <a:pPr marL="57150" lvl="1" indent="-57150" algn="l" defTabSz="444500">
            <a:lnSpc>
              <a:spcPct val="90000"/>
            </a:lnSpc>
            <a:spcBef>
              <a:spcPct val="0"/>
            </a:spcBef>
            <a:spcAft>
              <a:spcPct val="15000"/>
            </a:spcAft>
            <a:buChar char="•"/>
          </a:pPr>
          <a:r>
            <a:rPr lang="es-MX" sz="1000" kern="1200" dirty="0"/>
            <a:t>1949</a:t>
          </a:r>
          <a:endParaRPr lang="en-US" sz="1000" kern="1200" dirty="0"/>
        </a:p>
      </dsp:txBody>
      <dsp:txXfrm>
        <a:off x="3570358" y="2798445"/>
        <a:ext cx="1133328" cy="1865630"/>
      </dsp:txXfrm>
    </dsp:sp>
    <dsp:sp modelId="{07D2E33E-5552-456D-9658-884C2DA91B7A}">
      <dsp:nvSpPr>
        <dsp:cNvPr id="0" name=""/>
        <dsp:cNvSpPr/>
      </dsp:nvSpPr>
      <dsp:spPr>
        <a:xfrm>
          <a:off x="3903819" y="2098833"/>
          <a:ext cx="466407" cy="466407"/>
        </a:xfrm>
        <a:prstGeom prst="ellipse">
          <a:avLst/>
        </a:prstGeom>
        <a:solidFill>
          <a:schemeClr val="accent5">
            <a:hueOff val="-2896518"/>
            <a:satOff val="-7465"/>
            <a:lumOff val="-50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745D8C-75FA-432F-9920-15B85F3AECC7}">
      <dsp:nvSpPr>
        <dsp:cNvPr id="0" name=""/>
        <dsp:cNvSpPr/>
      </dsp:nvSpPr>
      <dsp:spPr>
        <a:xfrm>
          <a:off x="4760353" y="0"/>
          <a:ext cx="1133328" cy="1865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1">
          <a:noAutofit/>
        </a:bodyPr>
        <a:lstStyle/>
        <a:p>
          <a:pPr marL="0" lvl="0" indent="0" algn="l" defTabSz="577850">
            <a:lnSpc>
              <a:spcPct val="90000"/>
            </a:lnSpc>
            <a:spcBef>
              <a:spcPct val="0"/>
            </a:spcBef>
            <a:spcAft>
              <a:spcPct val="35000"/>
            </a:spcAft>
            <a:buNone/>
          </a:pPr>
          <a:r>
            <a:rPr lang="es-MX" sz="1300" kern="1200" dirty="0"/>
            <a:t>Autocode</a:t>
          </a:r>
          <a:endParaRPr lang="en-US" sz="1300" kern="1200" dirty="0"/>
        </a:p>
        <a:p>
          <a:pPr marL="57150" lvl="1" indent="-57150" algn="l" defTabSz="444500">
            <a:lnSpc>
              <a:spcPct val="90000"/>
            </a:lnSpc>
            <a:spcBef>
              <a:spcPct val="0"/>
            </a:spcBef>
            <a:spcAft>
              <a:spcPct val="15000"/>
            </a:spcAft>
            <a:buChar char="•"/>
          </a:pPr>
          <a:r>
            <a:rPr lang="es-MX" sz="1000" kern="1200" dirty="0"/>
            <a:t>1952</a:t>
          </a:r>
          <a:endParaRPr lang="en-US" sz="1000" kern="1200" dirty="0"/>
        </a:p>
      </dsp:txBody>
      <dsp:txXfrm>
        <a:off x="4760353" y="0"/>
        <a:ext cx="1133328" cy="1865630"/>
      </dsp:txXfrm>
    </dsp:sp>
    <dsp:sp modelId="{1BCB1424-1101-4C5E-AFE9-9AA45312349E}">
      <dsp:nvSpPr>
        <dsp:cNvPr id="0" name=""/>
        <dsp:cNvSpPr/>
      </dsp:nvSpPr>
      <dsp:spPr>
        <a:xfrm>
          <a:off x="5093813" y="2098833"/>
          <a:ext cx="466407" cy="466407"/>
        </a:xfrm>
        <a:prstGeom prst="ellipse">
          <a:avLst/>
        </a:prstGeom>
        <a:solidFill>
          <a:schemeClr val="accent5">
            <a:hueOff val="-3862025"/>
            <a:satOff val="-9954"/>
            <a:lumOff val="-67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6215FF-C848-4109-8C93-F6C661A5FD24}">
      <dsp:nvSpPr>
        <dsp:cNvPr id="0" name=""/>
        <dsp:cNvSpPr/>
      </dsp:nvSpPr>
      <dsp:spPr>
        <a:xfrm>
          <a:off x="5950347" y="2798445"/>
          <a:ext cx="1133328" cy="1865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1">
          <a:noAutofit/>
        </a:bodyPr>
        <a:lstStyle/>
        <a:p>
          <a:pPr marL="0" lvl="0" indent="0" algn="l" defTabSz="577850">
            <a:lnSpc>
              <a:spcPct val="90000"/>
            </a:lnSpc>
            <a:spcBef>
              <a:spcPct val="0"/>
            </a:spcBef>
            <a:spcAft>
              <a:spcPct val="35000"/>
            </a:spcAft>
            <a:buNone/>
          </a:pPr>
          <a:r>
            <a:rPr lang="es-MX" sz="1300" kern="1200" dirty="0"/>
            <a:t>Fortran</a:t>
          </a:r>
          <a:endParaRPr lang="en-US" sz="1300" kern="1200" dirty="0"/>
        </a:p>
        <a:p>
          <a:pPr marL="57150" lvl="1" indent="-57150" algn="l" defTabSz="444500">
            <a:lnSpc>
              <a:spcPct val="90000"/>
            </a:lnSpc>
            <a:spcBef>
              <a:spcPct val="0"/>
            </a:spcBef>
            <a:spcAft>
              <a:spcPct val="15000"/>
            </a:spcAft>
            <a:buChar char="•"/>
          </a:pPr>
          <a:r>
            <a:rPr lang="es-MX" sz="1000" kern="1200" dirty="0"/>
            <a:t>1957</a:t>
          </a:r>
          <a:endParaRPr lang="en-US" sz="1000" kern="1200" dirty="0"/>
        </a:p>
      </dsp:txBody>
      <dsp:txXfrm>
        <a:off x="5950347" y="2798445"/>
        <a:ext cx="1133328" cy="1865630"/>
      </dsp:txXfrm>
    </dsp:sp>
    <dsp:sp modelId="{A125E28B-2CB3-4F7C-9075-FC669B5E2992}">
      <dsp:nvSpPr>
        <dsp:cNvPr id="0" name=""/>
        <dsp:cNvSpPr/>
      </dsp:nvSpPr>
      <dsp:spPr>
        <a:xfrm>
          <a:off x="6283807" y="2098833"/>
          <a:ext cx="466407" cy="466407"/>
        </a:xfrm>
        <a:prstGeom prst="ellipse">
          <a:avLst/>
        </a:prstGeom>
        <a:solidFill>
          <a:schemeClr val="accent5">
            <a:hueOff val="-4827531"/>
            <a:satOff val="-12442"/>
            <a:lumOff val="-84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6A926B-A61E-4822-98C1-5BCE4C9A0F86}">
      <dsp:nvSpPr>
        <dsp:cNvPr id="0" name=""/>
        <dsp:cNvSpPr/>
      </dsp:nvSpPr>
      <dsp:spPr>
        <a:xfrm>
          <a:off x="7140342" y="0"/>
          <a:ext cx="1133328" cy="1865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1">
          <a:noAutofit/>
        </a:bodyPr>
        <a:lstStyle/>
        <a:p>
          <a:pPr marL="0" lvl="0" indent="0" algn="l" defTabSz="577850">
            <a:lnSpc>
              <a:spcPct val="90000"/>
            </a:lnSpc>
            <a:spcBef>
              <a:spcPct val="0"/>
            </a:spcBef>
            <a:spcAft>
              <a:spcPct val="35000"/>
            </a:spcAft>
            <a:buNone/>
          </a:pPr>
          <a:r>
            <a:rPr lang="es-MX" sz="1300" kern="1200" dirty="0"/>
            <a:t>ALGOL</a:t>
          </a:r>
          <a:endParaRPr lang="en-US" sz="1300" kern="1200" dirty="0"/>
        </a:p>
        <a:p>
          <a:pPr marL="57150" lvl="1" indent="-57150" algn="l" defTabSz="444500">
            <a:lnSpc>
              <a:spcPct val="90000"/>
            </a:lnSpc>
            <a:spcBef>
              <a:spcPct val="0"/>
            </a:spcBef>
            <a:spcAft>
              <a:spcPct val="15000"/>
            </a:spcAft>
            <a:buChar char="•"/>
          </a:pPr>
          <a:r>
            <a:rPr lang="es-MX" sz="1000" kern="1200" dirty="0"/>
            <a:t>1958</a:t>
          </a:r>
          <a:endParaRPr lang="en-US" sz="1000" kern="1200" dirty="0"/>
        </a:p>
      </dsp:txBody>
      <dsp:txXfrm>
        <a:off x="7140342" y="0"/>
        <a:ext cx="1133328" cy="1865630"/>
      </dsp:txXfrm>
    </dsp:sp>
    <dsp:sp modelId="{AFADDE2A-5612-4E4C-BC87-D3C8E5CD37A7}">
      <dsp:nvSpPr>
        <dsp:cNvPr id="0" name=""/>
        <dsp:cNvSpPr/>
      </dsp:nvSpPr>
      <dsp:spPr>
        <a:xfrm>
          <a:off x="7473802" y="2098833"/>
          <a:ext cx="466407" cy="466407"/>
        </a:xfrm>
        <a:prstGeom prst="ellipse">
          <a:avLst/>
        </a:prstGeom>
        <a:solidFill>
          <a:schemeClr val="accent5">
            <a:hueOff val="-5793037"/>
            <a:satOff val="-14931"/>
            <a:lumOff val="-100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2C1155-9783-463F-9024-6DD7D19970F3}">
      <dsp:nvSpPr>
        <dsp:cNvPr id="0" name=""/>
        <dsp:cNvSpPr/>
      </dsp:nvSpPr>
      <dsp:spPr>
        <a:xfrm>
          <a:off x="8330336" y="2798445"/>
          <a:ext cx="1133328" cy="1865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1">
          <a:noAutofit/>
        </a:bodyPr>
        <a:lstStyle/>
        <a:p>
          <a:pPr marL="0" lvl="0" indent="0" algn="l" defTabSz="577850">
            <a:lnSpc>
              <a:spcPct val="90000"/>
            </a:lnSpc>
            <a:spcBef>
              <a:spcPct val="0"/>
            </a:spcBef>
            <a:spcAft>
              <a:spcPct val="35000"/>
            </a:spcAft>
            <a:buNone/>
          </a:pPr>
          <a:r>
            <a:rPr lang="es-MX" sz="1300" kern="1200" dirty="0"/>
            <a:t>LISP</a:t>
          </a:r>
          <a:endParaRPr lang="en-US" sz="1300" kern="1200" dirty="0"/>
        </a:p>
        <a:p>
          <a:pPr marL="57150" lvl="1" indent="-57150" algn="l" defTabSz="444500">
            <a:lnSpc>
              <a:spcPct val="90000"/>
            </a:lnSpc>
            <a:spcBef>
              <a:spcPct val="0"/>
            </a:spcBef>
            <a:spcAft>
              <a:spcPct val="15000"/>
            </a:spcAft>
            <a:buChar char="•"/>
          </a:pPr>
          <a:r>
            <a:rPr lang="es-MX" sz="1000" kern="1200" dirty="0"/>
            <a:t>1958</a:t>
          </a:r>
          <a:endParaRPr lang="en-US" sz="1000" kern="1200" dirty="0"/>
        </a:p>
      </dsp:txBody>
      <dsp:txXfrm>
        <a:off x="8330336" y="2798445"/>
        <a:ext cx="1133328" cy="1865630"/>
      </dsp:txXfrm>
    </dsp:sp>
    <dsp:sp modelId="{32F94C2E-A393-482A-B4C9-54D260EC4286}">
      <dsp:nvSpPr>
        <dsp:cNvPr id="0" name=""/>
        <dsp:cNvSpPr/>
      </dsp:nvSpPr>
      <dsp:spPr>
        <a:xfrm>
          <a:off x="8663796" y="2098833"/>
          <a:ext cx="466407" cy="466407"/>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DC01FF-4A35-412B-9DE5-4251196CC5E3}">
      <dsp:nvSpPr>
        <dsp:cNvPr id="0" name=""/>
        <dsp:cNvSpPr/>
      </dsp:nvSpPr>
      <dsp:spPr>
        <a:xfrm>
          <a:off x="0" y="1399222"/>
          <a:ext cx="10515600" cy="1865630"/>
        </a:xfrm>
        <a:prstGeom prst="notched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12B688-0943-48A8-8CF5-719BEF5DBA3D}">
      <dsp:nvSpPr>
        <dsp:cNvPr id="0" name=""/>
        <dsp:cNvSpPr/>
      </dsp:nvSpPr>
      <dsp:spPr>
        <a:xfrm>
          <a:off x="375" y="0"/>
          <a:ext cx="1133328" cy="1865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1">
          <a:noAutofit/>
        </a:bodyPr>
        <a:lstStyle/>
        <a:p>
          <a:pPr marL="0" lvl="0" indent="0" algn="l" defTabSz="800100">
            <a:lnSpc>
              <a:spcPct val="90000"/>
            </a:lnSpc>
            <a:spcBef>
              <a:spcPct val="0"/>
            </a:spcBef>
            <a:spcAft>
              <a:spcPct val="35000"/>
            </a:spcAft>
            <a:buNone/>
          </a:pPr>
          <a:r>
            <a:rPr lang="es-MX" sz="1800" kern="1200" dirty="0"/>
            <a:t>COBOL</a:t>
          </a:r>
          <a:endParaRPr lang="en-US" sz="1800" kern="1200" dirty="0"/>
        </a:p>
        <a:p>
          <a:pPr marL="114300" lvl="1" indent="-114300" algn="l" defTabSz="622300">
            <a:lnSpc>
              <a:spcPct val="90000"/>
            </a:lnSpc>
            <a:spcBef>
              <a:spcPct val="0"/>
            </a:spcBef>
            <a:spcAft>
              <a:spcPct val="15000"/>
            </a:spcAft>
            <a:buChar char="•"/>
          </a:pPr>
          <a:r>
            <a:rPr lang="es-MX" sz="1400" kern="1200" dirty="0"/>
            <a:t>1959</a:t>
          </a:r>
          <a:endParaRPr lang="en-US" sz="1400" kern="1200" dirty="0"/>
        </a:p>
      </dsp:txBody>
      <dsp:txXfrm>
        <a:off x="375" y="0"/>
        <a:ext cx="1133328" cy="1865630"/>
      </dsp:txXfrm>
    </dsp:sp>
    <dsp:sp modelId="{EA58CC3D-CD8D-4EE1-B426-C4783459F82D}">
      <dsp:nvSpPr>
        <dsp:cNvPr id="0" name=""/>
        <dsp:cNvSpPr/>
      </dsp:nvSpPr>
      <dsp:spPr>
        <a:xfrm>
          <a:off x="333835" y="2098833"/>
          <a:ext cx="466407" cy="466407"/>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C88C75-595D-4CEE-8619-65770105C4DA}">
      <dsp:nvSpPr>
        <dsp:cNvPr id="0" name=""/>
        <dsp:cNvSpPr/>
      </dsp:nvSpPr>
      <dsp:spPr>
        <a:xfrm>
          <a:off x="1190369" y="2798445"/>
          <a:ext cx="1133328" cy="1865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s-MX" sz="1800" kern="1200" dirty="0"/>
            <a:t>BASIC</a:t>
          </a:r>
          <a:endParaRPr lang="en-US" sz="1800" kern="1200" dirty="0"/>
        </a:p>
        <a:p>
          <a:pPr marL="114300" lvl="1" indent="-114300" algn="l" defTabSz="622300">
            <a:lnSpc>
              <a:spcPct val="90000"/>
            </a:lnSpc>
            <a:spcBef>
              <a:spcPct val="0"/>
            </a:spcBef>
            <a:spcAft>
              <a:spcPct val="15000"/>
            </a:spcAft>
            <a:buChar char="•"/>
          </a:pPr>
          <a:r>
            <a:rPr lang="es-MX" sz="1400" kern="1200" dirty="0"/>
            <a:t>1964</a:t>
          </a:r>
          <a:endParaRPr lang="en-US" sz="1400" kern="1200" dirty="0"/>
        </a:p>
      </dsp:txBody>
      <dsp:txXfrm>
        <a:off x="1190369" y="2798445"/>
        <a:ext cx="1133328" cy="1865630"/>
      </dsp:txXfrm>
    </dsp:sp>
    <dsp:sp modelId="{703361BC-7C0D-4BDF-A31B-0B07BAAF0A9A}">
      <dsp:nvSpPr>
        <dsp:cNvPr id="0" name=""/>
        <dsp:cNvSpPr/>
      </dsp:nvSpPr>
      <dsp:spPr>
        <a:xfrm>
          <a:off x="1523830" y="2098833"/>
          <a:ext cx="466407" cy="466407"/>
        </a:xfrm>
        <a:prstGeom prst="ellipse">
          <a:avLst/>
        </a:prstGeom>
        <a:solidFill>
          <a:schemeClr val="accent5">
            <a:hueOff val="-965506"/>
            <a:satOff val="-2488"/>
            <a:lumOff val="-16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E39EF4-B347-409D-9BDA-69AB25B44973}">
      <dsp:nvSpPr>
        <dsp:cNvPr id="0" name=""/>
        <dsp:cNvSpPr/>
      </dsp:nvSpPr>
      <dsp:spPr>
        <a:xfrm>
          <a:off x="2380364" y="0"/>
          <a:ext cx="1133328" cy="1865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1">
          <a:noAutofit/>
        </a:bodyPr>
        <a:lstStyle/>
        <a:p>
          <a:pPr marL="0" lvl="0" indent="0" algn="l" defTabSz="800100">
            <a:lnSpc>
              <a:spcPct val="90000"/>
            </a:lnSpc>
            <a:spcBef>
              <a:spcPct val="0"/>
            </a:spcBef>
            <a:spcAft>
              <a:spcPct val="35000"/>
            </a:spcAft>
            <a:buNone/>
          </a:pPr>
          <a:r>
            <a:rPr lang="es-MX" sz="1800" kern="1200" dirty="0"/>
            <a:t>PASCAL</a:t>
          </a:r>
          <a:endParaRPr lang="en-US" sz="1800" kern="1200" dirty="0"/>
        </a:p>
        <a:p>
          <a:pPr marL="114300" lvl="1" indent="-114300" algn="l" defTabSz="622300">
            <a:lnSpc>
              <a:spcPct val="90000"/>
            </a:lnSpc>
            <a:spcBef>
              <a:spcPct val="0"/>
            </a:spcBef>
            <a:spcAft>
              <a:spcPct val="15000"/>
            </a:spcAft>
            <a:buChar char="•"/>
          </a:pPr>
          <a:r>
            <a:rPr lang="es-MX" sz="1400" kern="1200" dirty="0"/>
            <a:t>1970</a:t>
          </a:r>
          <a:endParaRPr lang="en-US" sz="1400" kern="1200" dirty="0"/>
        </a:p>
      </dsp:txBody>
      <dsp:txXfrm>
        <a:off x="2380364" y="0"/>
        <a:ext cx="1133328" cy="1865630"/>
      </dsp:txXfrm>
    </dsp:sp>
    <dsp:sp modelId="{3AA4E010-F0A4-4327-948E-5022E9FEEB4F}">
      <dsp:nvSpPr>
        <dsp:cNvPr id="0" name=""/>
        <dsp:cNvSpPr/>
      </dsp:nvSpPr>
      <dsp:spPr>
        <a:xfrm>
          <a:off x="2713824" y="2098833"/>
          <a:ext cx="466407" cy="466407"/>
        </a:xfrm>
        <a:prstGeom prst="ellipse">
          <a:avLst/>
        </a:prstGeom>
        <a:solidFill>
          <a:schemeClr val="accent5">
            <a:hueOff val="-1931012"/>
            <a:satOff val="-4977"/>
            <a:lumOff val="-33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5D11A0-206B-4F98-8344-7D21F0527057}">
      <dsp:nvSpPr>
        <dsp:cNvPr id="0" name=""/>
        <dsp:cNvSpPr/>
      </dsp:nvSpPr>
      <dsp:spPr>
        <a:xfrm>
          <a:off x="3570358" y="2798445"/>
          <a:ext cx="1133328" cy="1865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n-US" sz="1800" b="0" kern="1200" dirty="0"/>
            <a:t>Smalltalk</a:t>
          </a:r>
        </a:p>
        <a:p>
          <a:pPr marL="114300" lvl="1" indent="-114300" algn="l" defTabSz="622300">
            <a:lnSpc>
              <a:spcPct val="90000"/>
            </a:lnSpc>
            <a:spcBef>
              <a:spcPct val="0"/>
            </a:spcBef>
            <a:spcAft>
              <a:spcPct val="15000"/>
            </a:spcAft>
            <a:buChar char="•"/>
          </a:pPr>
          <a:r>
            <a:rPr lang="es-MX" sz="1400" kern="1200" dirty="0"/>
            <a:t>1972</a:t>
          </a:r>
          <a:endParaRPr lang="en-US" sz="1400" kern="1200" dirty="0"/>
        </a:p>
      </dsp:txBody>
      <dsp:txXfrm>
        <a:off x="3570358" y="2798445"/>
        <a:ext cx="1133328" cy="1865630"/>
      </dsp:txXfrm>
    </dsp:sp>
    <dsp:sp modelId="{9E3AE9A3-1FDF-4431-AA0C-0471F3B28EAB}">
      <dsp:nvSpPr>
        <dsp:cNvPr id="0" name=""/>
        <dsp:cNvSpPr/>
      </dsp:nvSpPr>
      <dsp:spPr>
        <a:xfrm>
          <a:off x="3903819" y="2098833"/>
          <a:ext cx="466407" cy="466407"/>
        </a:xfrm>
        <a:prstGeom prst="ellipse">
          <a:avLst/>
        </a:prstGeom>
        <a:solidFill>
          <a:schemeClr val="accent5">
            <a:hueOff val="-2896518"/>
            <a:satOff val="-7465"/>
            <a:lumOff val="-50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2B1D47-6010-4806-8F58-5D884932A879}">
      <dsp:nvSpPr>
        <dsp:cNvPr id="0" name=""/>
        <dsp:cNvSpPr/>
      </dsp:nvSpPr>
      <dsp:spPr>
        <a:xfrm>
          <a:off x="4760353" y="0"/>
          <a:ext cx="1133328" cy="1865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1">
          <a:noAutofit/>
        </a:bodyPr>
        <a:lstStyle/>
        <a:p>
          <a:pPr marL="0" lvl="0" indent="0" algn="l" defTabSz="800100">
            <a:lnSpc>
              <a:spcPct val="90000"/>
            </a:lnSpc>
            <a:spcBef>
              <a:spcPct val="0"/>
            </a:spcBef>
            <a:spcAft>
              <a:spcPct val="35000"/>
            </a:spcAft>
            <a:buNone/>
          </a:pPr>
          <a:r>
            <a:rPr lang="es-MX" sz="1800" kern="1200" dirty="0"/>
            <a:t>C</a:t>
          </a:r>
          <a:endParaRPr lang="en-US" sz="1800" kern="1200" dirty="0"/>
        </a:p>
        <a:p>
          <a:pPr marL="114300" lvl="1" indent="-114300" algn="l" defTabSz="622300">
            <a:lnSpc>
              <a:spcPct val="90000"/>
            </a:lnSpc>
            <a:spcBef>
              <a:spcPct val="0"/>
            </a:spcBef>
            <a:spcAft>
              <a:spcPct val="15000"/>
            </a:spcAft>
            <a:buChar char="•"/>
          </a:pPr>
          <a:r>
            <a:rPr lang="es-MX" sz="1400" kern="1200" dirty="0"/>
            <a:t>1972</a:t>
          </a:r>
          <a:endParaRPr lang="en-US" sz="1400" kern="1200" dirty="0"/>
        </a:p>
      </dsp:txBody>
      <dsp:txXfrm>
        <a:off x="4760353" y="0"/>
        <a:ext cx="1133328" cy="1865630"/>
      </dsp:txXfrm>
    </dsp:sp>
    <dsp:sp modelId="{A3E1A316-D6A1-48DC-95EA-EA1667E065BD}">
      <dsp:nvSpPr>
        <dsp:cNvPr id="0" name=""/>
        <dsp:cNvSpPr/>
      </dsp:nvSpPr>
      <dsp:spPr>
        <a:xfrm>
          <a:off x="5093813" y="2098833"/>
          <a:ext cx="466407" cy="466407"/>
        </a:xfrm>
        <a:prstGeom prst="ellipse">
          <a:avLst/>
        </a:prstGeom>
        <a:solidFill>
          <a:schemeClr val="accent5">
            <a:hueOff val="-3862025"/>
            <a:satOff val="-9954"/>
            <a:lumOff val="-67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022684-E5D6-4765-84C1-F11FF1BC4EE5}">
      <dsp:nvSpPr>
        <dsp:cNvPr id="0" name=""/>
        <dsp:cNvSpPr/>
      </dsp:nvSpPr>
      <dsp:spPr>
        <a:xfrm>
          <a:off x="5950347" y="2798445"/>
          <a:ext cx="1133328" cy="1865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s-MX" sz="1800" kern="1200" dirty="0"/>
            <a:t>SQL</a:t>
          </a:r>
          <a:endParaRPr lang="en-US" sz="1800" kern="1200" dirty="0"/>
        </a:p>
        <a:p>
          <a:pPr marL="114300" lvl="1" indent="-114300" algn="l" defTabSz="622300">
            <a:lnSpc>
              <a:spcPct val="90000"/>
            </a:lnSpc>
            <a:spcBef>
              <a:spcPct val="0"/>
            </a:spcBef>
            <a:spcAft>
              <a:spcPct val="15000"/>
            </a:spcAft>
            <a:buChar char="•"/>
          </a:pPr>
          <a:r>
            <a:rPr lang="es-MX" sz="1400" kern="1200" dirty="0"/>
            <a:t>1972</a:t>
          </a:r>
          <a:endParaRPr lang="en-US" sz="1400" kern="1200" dirty="0"/>
        </a:p>
      </dsp:txBody>
      <dsp:txXfrm>
        <a:off x="5950347" y="2798445"/>
        <a:ext cx="1133328" cy="1865630"/>
      </dsp:txXfrm>
    </dsp:sp>
    <dsp:sp modelId="{42F71A3C-4D37-4022-BA31-61A03D20C21A}">
      <dsp:nvSpPr>
        <dsp:cNvPr id="0" name=""/>
        <dsp:cNvSpPr/>
      </dsp:nvSpPr>
      <dsp:spPr>
        <a:xfrm>
          <a:off x="6283807" y="2098833"/>
          <a:ext cx="466407" cy="466407"/>
        </a:xfrm>
        <a:prstGeom prst="ellipse">
          <a:avLst/>
        </a:prstGeom>
        <a:solidFill>
          <a:schemeClr val="accent5">
            <a:hueOff val="-4827531"/>
            <a:satOff val="-12442"/>
            <a:lumOff val="-84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305231-DECD-468C-A55F-BDBE2FE17514}">
      <dsp:nvSpPr>
        <dsp:cNvPr id="0" name=""/>
        <dsp:cNvSpPr/>
      </dsp:nvSpPr>
      <dsp:spPr>
        <a:xfrm>
          <a:off x="7140342" y="0"/>
          <a:ext cx="1133328" cy="1865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1">
          <a:noAutofit/>
        </a:bodyPr>
        <a:lstStyle/>
        <a:p>
          <a:pPr marL="0" lvl="0" indent="0" algn="l" defTabSz="800100">
            <a:lnSpc>
              <a:spcPct val="90000"/>
            </a:lnSpc>
            <a:spcBef>
              <a:spcPct val="0"/>
            </a:spcBef>
            <a:spcAft>
              <a:spcPct val="35000"/>
            </a:spcAft>
            <a:buNone/>
          </a:pPr>
          <a:r>
            <a:rPr lang="es-MX" sz="1800" kern="1200" dirty="0"/>
            <a:t>Ada</a:t>
          </a:r>
          <a:endParaRPr lang="en-US" sz="1800" kern="1200" dirty="0"/>
        </a:p>
        <a:p>
          <a:pPr marL="114300" lvl="1" indent="-114300" algn="l" defTabSz="622300">
            <a:lnSpc>
              <a:spcPct val="90000"/>
            </a:lnSpc>
            <a:spcBef>
              <a:spcPct val="0"/>
            </a:spcBef>
            <a:spcAft>
              <a:spcPct val="15000"/>
            </a:spcAft>
            <a:buChar char="•"/>
          </a:pPr>
          <a:r>
            <a:rPr lang="es-MX" sz="1400" kern="1200" dirty="0"/>
            <a:t>1980/81</a:t>
          </a:r>
          <a:endParaRPr lang="en-US" sz="1400" kern="1200" dirty="0"/>
        </a:p>
      </dsp:txBody>
      <dsp:txXfrm>
        <a:off x="7140342" y="0"/>
        <a:ext cx="1133328" cy="1865630"/>
      </dsp:txXfrm>
    </dsp:sp>
    <dsp:sp modelId="{3853B6CE-B673-4364-871E-75EC18691E72}">
      <dsp:nvSpPr>
        <dsp:cNvPr id="0" name=""/>
        <dsp:cNvSpPr/>
      </dsp:nvSpPr>
      <dsp:spPr>
        <a:xfrm>
          <a:off x="7473802" y="2098833"/>
          <a:ext cx="466407" cy="466407"/>
        </a:xfrm>
        <a:prstGeom prst="ellipse">
          <a:avLst/>
        </a:prstGeom>
        <a:solidFill>
          <a:schemeClr val="accent5">
            <a:hueOff val="-5793037"/>
            <a:satOff val="-14931"/>
            <a:lumOff val="-100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24F353-A6DC-4632-8B43-E76F83F720BE}">
      <dsp:nvSpPr>
        <dsp:cNvPr id="0" name=""/>
        <dsp:cNvSpPr/>
      </dsp:nvSpPr>
      <dsp:spPr>
        <a:xfrm>
          <a:off x="8330336" y="2798445"/>
          <a:ext cx="1133328" cy="1865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s-MX" sz="1800" kern="1200" dirty="0"/>
            <a:t>C++</a:t>
          </a:r>
          <a:endParaRPr lang="en-US" sz="1800" kern="1200" dirty="0"/>
        </a:p>
        <a:p>
          <a:pPr marL="114300" lvl="1" indent="-114300" algn="l" defTabSz="622300">
            <a:lnSpc>
              <a:spcPct val="90000"/>
            </a:lnSpc>
            <a:spcBef>
              <a:spcPct val="0"/>
            </a:spcBef>
            <a:spcAft>
              <a:spcPct val="15000"/>
            </a:spcAft>
            <a:buChar char="•"/>
          </a:pPr>
          <a:r>
            <a:rPr lang="es-MX" sz="1400" kern="1200" dirty="0"/>
            <a:t>1983</a:t>
          </a:r>
          <a:endParaRPr lang="en-US" sz="1400" kern="1200" dirty="0"/>
        </a:p>
      </dsp:txBody>
      <dsp:txXfrm>
        <a:off x="8330336" y="2798445"/>
        <a:ext cx="1133328" cy="1865630"/>
      </dsp:txXfrm>
    </dsp:sp>
    <dsp:sp modelId="{08AA5821-0BB7-4877-9B8D-54C7CDA8C57D}">
      <dsp:nvSpPr>
        <dsp:cNvPr id="0" name=""/>
        <dsp:cNvSpPr/>
      </dsp:nvSpPr>
      <dsp:spPr>
        <a:xfrm>
          <a:off x="8663796" y="2098833"/>
          <a:ext cx="466407" cy="466407"/>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DC01FF-4A35-412B-9DE5-4251196CC5E3}">
      <dsp:nvSpPr>
        <dsp:cNvPr id="0" name=""/>
        <dsp:cNvSpPr/>
      </dsp:nvSpPr>
      <dsp:spPr>
        <a:xfrm>
          <a:off x="0" y="1399222"/>
          <a:ext cx="10515600" cy="1865630"/>
        </a:xfrm>
        <a:prstGeom prst="notched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12B688-0943-48A8-8CF5-719BEF5DBA3D}">
      <dsp:nvSpPr>
        <dsp:cNvPr id="0" name=""/>
        <dsp:cNvSpPr/>
      </dsp:nvSpPr>
      <dsp:spPr>
        <a:xfrm>
          <a:off x="375" y="0"/>
          <a:ext cx="1133328" cy="1865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1">
          <a:noAutofit/>
        </a:bodyPr>
        <a:lstStyle/>
        <a:p>
          <a:pPr marL="0" lvl="0" indent="0" algn="l" defTabSz="711200">
            <a:lnSpc>
              <a:spcPct val="90000"/>
            </a:lnSpc>
            <a:spcBef>
              <a:spcPct val="0"/>
            </a:spcBef>
            <a:spcAft>
              <a:spcPct val="35000"/>
            </a:spcAft>
            <a:buNone/>
          </a:pPr>
          <a:r>
            <a:rPr lang="es-MX" sz="1600" kern="1200" dirty="0"/>
            <a:t>Objective-C</a:t>
          </a:r>
          <a:endParaRPr lang="en-US" sz="1600" kern="1200" dirty="0"/>
        </a:p>
        <a:p>
          <a:pPr marL="114300" lvl="1" indent="-114300" algn="l" defTabSz="533400">
            <a:lnSpc>
              <a:spcPct val="90000"/>
            </a:lnSpc>
            <a:spcBef>
              <a:spcPct val="0"/>
            </a:spcBef>
            <a:spcAft>
              <a:spcPct val="15000"/>
            </a:spcAft>
            <a:buChar char="•"/>
          </a:pPr>
          <a:r>
            <a:rPr lang="es-MX" sz="1200" kern="1200" dirty="0"/>
            <a:t>1983</a:t>
          </a:r>
          <a:endParaRPr lang="en-US" sz="1200" kern="1200" dirty="0"/>
        </a:p>
      </dsp:txBody>
      <dsp:txXfrm>
        <a:off x="375" y="0"/>
        <a:ext cx="1133328" cy="1865630"/>
      </dsp:txXfrm>
    </dsp:sp>
    <dsp:sp modelId="{EA58CC3D-CD8D-4EE1-B426-C4783459F82D}">
      <dsp:nvSpPr>
        <dsp:cNvPr id="0" name=""/>
        <dsp:cNvSpPr/>
      </dsp:nvSpPr>
      <dsp:spPr>
        <a:xfrm>
          <a:off x="333835" y="2098833"/>
          <a:ext cx="466407" cy="466407"/>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C88C75-595D-4CEE-8619-65770105C4DA}">
      <dsp:nvSpPr>
        <dsp:cNvPr id="0" name=""/>
        <dsp:cNvSpPr/>
      </dsp:nvSpPr>
      <dsp:spPr>
        <a:xfrm>
          <a:off x="1190369" y="2798445"/>
          <a:ext cx="1133328" cy="1865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1">
          <a:noAutofit/>
        </a:bodyPr>
        <a:lstStyle/>
        <a:p>
          <a:pPr marL="0" lvl="0" indent="0" algn="l" defTabSz="711200">
            <a:lnSpc>
              <a:spcPct val="90000"/>
            </a:lnSpc>
            <a:spcBef>
              <a:spcPct val="0"/>
            </a:spcBef>
            <a:spcAft>
              <a:spcPct val="35000"/>
            </a:spcAft>
            <a:buNone/>
          </a:pPr>
          <a:r>
            <a:rPr lang="es-MX" sz="1600" kern="1200" dirty="0"/>
            <a:t>Perl</a:t>
          </a:r>
          <a:endParaRPr lang="en-US" sz="1600" kern="1200" dirty="0"/>
        </a:p>
        <a:p>
          <a:pPr marL="114300" lvl="1" indent="-114300" algn="l" defTabSz="533400">
            <a:lnSpc>
              <a:spcPct val="90000"/>
            </a:lnSpc>
            <a:spcBef>
              <a:spcPct val="0"/>
            </a:spcBef>
            <a:spcAft>
              <a:spcPct val="15000"/>
            </a:spcAft>
            <a:buChar char="•"/>
          </a:pPr>
          <a:r>
            <a:rPr lang="es-MX" sz="1200" kern="1200" dirty="0"/>
            <a:t>1987</a:t>
          </a:r>
          <a:endParaRPr lang="en-US" sz="1200" kern="1200" dirty="0"/>
        </a:p>
      </dsp:txBody>
      <dsp:txXfrm>
        <a:off x="1190369" y="2798445"/>
        <a:ext cx="1133328" cy="1865630"/>
      </dsp:txXfrm>
    </dsp:sp>
    <dsp:sp modelId="{703361BC-7C0D-4BDF-A31B-0B07BAAF0A9A}">
      <dsp:nvSpPr>
        <dsp:cNvPr id="0" name=""/>
        <dsp:cNvSpPr/>
      </dsp:nvSpPr>
      <dsp:spPr>
        <a:xfrm>
          <a:off x="1523830" y="2098833"/>
          <a:ext cx="466407" cy="466407"/>
        </a:xfrm>
        <a:prstGeom prst="ellipse">
          <a:avLst/>
        </a:prstGeom>
        <a:solidFill>
          <a:schemeClr val="accent5">
            <a:hueOff val="-965506"/>
            <a:satOff val="-2488"/>
            <a:lumOff val="-16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E00904-8F1A-4508-8281-6E2722EBCA77}">
      <dsp:nvSpPr>
        <dsp:cNvPr id="0" name=""/>
        <dsp:cNvSpPr/>
      </dsp:nvSpPr>
      <dsp:spPr>
        <a:xfrm>
          <a:off x="2380364" y="0"/>
          <a:ext cx="1133328" cy="1865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1">
          <a:noAutofit/>
        </a:bodyPr>
        <a:lstStyle/>
        <a:p>
          <a:pPr marL="0" lvl="0" indent="0" algn="l" defTabSz="711200">
            <a:lnSpc>
              <a:spcPct val="90000"/>
            </a:lnSpc>
            <a:spcBef>
              <a:spcPct val="0"/>
            </a:spcBef>
            <a:spcAft>
              <a:spcPct val="35000"/>
            </a:spcAft>
            <a:buNone/>
          </a:pPr>
          <a:r>
            <a:rPr lang="en-US" sz="1600" b="0" kern="1200" dirty="0"/>
            <a:t>HTML/CSS</a:t>
          </a:r>
        </a:p>
        <a:p>
          <a:pPr marL="114300" lvl="1" indent="-114300" algn="l" defTabSz="533400">
            <a:lnSpc>
              <a:spcPct val="90000"/>
            </a:lnSpc>
            <a:spcBef>
              <a:spcPct val="0"/>
            </a:spcBef>
            <a:spcAft>
              <a:spcPct val="15000"/>
            </a:spcAft>
            <a:buChar char="•"/>
          </a:pPr>
          <a:r>
            <a:rPr lang="es-MX" sz="1200" kern="1200" dirty="0"/>
            <a:t>1989</a:t>
          </a:r>
          <a:endParaRPr lang="en-US" sz="1200" kern="1200" dirty="0"/>
        </a:p>
      </dsp:txBody>
      <dsp:txXfrm>
        <a:off x="2380364" y="0"/>
        <a:ext cx="1133328" cy="1865630"/>
      </dsp:txXfrm>
    </dsp:sp>
    <dsp:sp modelId="{882F7765-3B1E-4EE0-9058-7331041EF76A}">
      <dsp:nvSpPr>
        <dsp:cNvPr id="0" name=""/>
        <dsp:cNvSpPr/>
      </dsp:nvSpPr>
      <dsp:spPr>
        <a:xfrm>
          <a:off x="2713824" y="2098833"/>
          <a:ext cx="466407" cy="466407"/>
        </a:xfrm>
        <a:prstGeom prst="ellipse">
          <a:avLst/>
        </a:prstGeom>
        <a:solidFill>
          <a:schemeClr val="accent5">
            <a:hueOff val="-1931012"/>
            <a:satOff val="-4977"/>
            <a:lumOff val="-33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89BACC-448E-456E-84D6-102E048A7D6D}">
      <dsp:nvSpPr>
        <dsp:cNvPr id="0" name=""/>
        <dsp:cNvSpPr/>
      </dsp:nvSpPr>
      <dsp:spPr>
        <a:xfrm>
          <a:off x="3570358" y="2798445"/>
          <a:ext cx="1133328" cy="1865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1">
          <a:noAutofit/>
        </a:bodyPr>
        <a:lstStyle/>
        <a:p>
          <a:pPr marL="0" lvl="0" indent="0" algn="l" defTabSz="711200">
            <a:lnSpc>
              <a:spcPct val="90000"/>
            </a:lnSpc>
            <a:spcBef>
              <a:spcPct val="0"/>
            </a:spcBef>
            <a:spcAft>
              <a:spcPct val="35000"/>
            </a:spcAft>
            <a:buNone/>
          </a:pPr>
          <a:r>
            <a:rPr lang="es-MX" sz="1600" kern="1200" dirty="0"/>
            <a:t>Python</a:t>
          </a:r>
          <a:endParaRPr lang="en-US" sz="1600" kern="1200" dirty="0"/>
        </a:p>
        <a:p>
          <a:pPr marL="114300" lvl="1" indent="-114300" algn="l" defTabSz="533400">
            <a:lnSpc>
              <a:spcPct val="90000"/>
            </a:lnSpc>
            <a:spcBef>
              <a:spcPct val="0"/>
            </a:spcBef>
            <a:spcAft>
              <a:spcPct val="15000"/>
            </a:spcAft>
            <a:buChar char="•"/>
          </a:pPr>
          <a:r>
            <a:rPr lang="es-MX" sz="1200" kern="1200" dirty="0"/>
            <a:t>1991</a:t>
          </a:r>
          <a:endParaRPr lang="en-US" sz="1200" kern="1200" dirty="0"/>
        </a:p>
      </dsp:txBody>
      <dsp:txXfrm>
        <a:off x="3570358" y="2798445"/>
        <a:ext cx="1133328" cy="1865630"/>
      </dsp:txXfrm>
    </dsp:sp>
    <dsp:sp modelId="{AE7A5BF6-421D-4750-8518-08F935AA0F52}">
      <dsp:nvSpPr>
        <dsp:cNvPr id="0" name=""/>
        <dsp:cNvSpPr/>
      </dsp:nvSpPr>
      <dsp:spPr>
        <a:xfrm>
          <a:off x="3903819" y="2098833"/>
          <a:ext cx="466407" cy="466407"/>
        </a:xfrm>
        <a:prstGeom prst="ellipse">
          <a:avLst/>
        </a:prstGeom>
        <a:solidFill>
          <a:schemeClr val="accent5">
            <a:hueOff val="-2896518"/>
            <a:satOff val="-7465"/>
            <a:lumOff val="-50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E3FC9E-4E68-405A-B743-068E4D7F8CB9}">
      <dsp:nvSpPr>
        <dsp:cNvPr id="0" name=""/>
        <dsp:cNvSpPr/>
      </dsp:nvSpPr>
      <dsp:spPr>
        <a:xfrm>
          <a:off x="4760353" y="0"/>
          <a:ext cx="1133328" cy="1865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1">
          <a:noAutofit/>
        </a:bodyPr>
        <a:lstStyle/>
        <a:p>
          <a:pPr marL="0" lvl="0" indent="0" algn="l" defTabSz="711200">
            <a:lnSpc>
              <a:spcPct val="90000"/>
            </a:lnSpc>
            <a:spcBef>
              <a:spcPct val="0"/>
            </a:spcBef>
            <a:spcAft>
              <a:spcPct val="35000"/>
            </a:spcAft>
            <a:buNone/>
          </a:pPr>
          <a:r>
            <a:rPr lang="es-MX" sz="1600" kern="1200" dirty="0"/>
            <a:t>Visual Basic</a:t>
          </a:r>
          <a:endParaRPr lang="en-US" sz="1600" kern="1200" dirty="0"/>
        </a:p>
        <a:p>
          <a:pPr marL="114300" lvl="1" indent="-114300" algn="l" defTabSz="533400">
            <a:lnSpc>
              <a:spcPct val="90000"/>
            </a:lnSpc>
            <a:spcBef>
              <a:spcPct val="0"/>
            </a:spcBef>
            <a:spcAft>
              <a:spcPct val="15000"/>
            </a:spcAft>
            <a:buChar char="•"/>
          </a:pPr>
          <a:r>
            <a:rPr lang="es-MX" sz="1200" kern="1200" dirty="0"/>
            <a:t>1991</a:t>
          </a:r>
          <a:endParaRPr lang="en-US" sz="1200" kern="1200" dirty="0"/>
        </a:p>
      </dsp:txBody>
      <dsp:txXfrm>
        <a:off x="4760353" y="0"/>
        <a:ext cx="1133328" cy="1865630"/>
      </dsp:txXfrm>
    </dsp:sp>
    <dsp:sp modelId="{1FECAA58-3E89-4A01-ACCB-E8DFA2E61168}">
      <dsp:nvSpPr>
        <dsp:cNvPr id="0" name=""/>
        <dsp:cNvSpPr/>
      </dsp:nvSpPr>
      <dsp:spPr>
        <a:xfrm>
          <a:off x="5093813" y="2098833"/>
          <a:ext cx="466407" cy="466407"/>
        </a:xfrm>
        <a:prstGeom prst="ellipse">
          <a:avLst/>
        </a:prstGeom>
        <a:solidFill>
          <a:schemeClr val="accent5">
            <a:hueOff val="-3862025"/>
            <a:satOff val="-9954"/>
            <a:lumOff val="-67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B2303D-7CD8-4B51-99BF-1E344175B58C}">
      <dsp:nvSpPr>
        <dsp:cNvPr id="0" name=""/>
        <dsp:cNvSpPr/>
      </dsp:nvSpPr>
      <dsp:spPr>
        <a:xfrm>
          <a:off x="5950347" y="2798445"/>
          <a:ext cx="1133328" cy="1865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1">
          <a:noAutofit/>
        </a:bodyPr>
        <a:lstStyle/>
        <a:p>
          <a:pPr marL="0" lvl="0" indent="0" algn="l" defTabSz="711200">
            <a:lnSpc>
              <a:spcPct val="90000"/>
            </a:lnSpc>
            <a:spcBef>
              <a:spcPct val="0"/>
            </a:spcBef>
            <a:spcAft>
              <a:spcPct val="35000"/>
            </a:spcAft>
            <a:buNone/>
          </a:pPr>
          <a:r>
            <a:rPr lang="es-MX" sz="1600" kern="1200" dirty="0"/>
            <a:t>Ruby</a:t>
          </a:r>
          <a:endParaRPr lang="en-US" sz="1600" kern="1200" dirty="0"/>
        </a:p>
        <a:p>
          <a:pPr marL="114300" lvl="1" indent="-114300" algn="l" defTabSz="533400">
            <a:lnSpc>
              <a:spcPct val="90000"/>
            </a:lnSpc>
            <a:spcBef>
              <a:spcPct val="0"/>
            </a:spcBef>
            <a:spcAft>
              <a:spcPct val="15000"/>
            </a:spcAft>
            <a:buChar char="•"/>
          </a:pPr>
          <a:r>
            <a:rPr lang="es-MX" sz="1200" kern="1200" dirty="0"/>
            <a:t>1993</a:t>
          </a:r>
          <a:endParaRPr lang="en-US" sz="1200" kern="1200" dirty="0"/>
        </a:p>
      </dsp:txBody>
      <dsp:txXfrm>
        <a:off x="5950347" y="2798445"/>
        <a:ext cx="1133328" cy="1865630"/>
      </dsp:txXfrm>
    </dsp:sp>
    <dsp:sp modelId="{7BCF57F5-7C8A-4653-BF23-D6372F2322B1}">
      <dsp:nvSpPr>
        <dsp:cNvPr id="0" name=""/>
        <dsp:cNvSpPr/>
      </dsp:nvSpPr>
      <dsp:spPr>
        <a:xfrm>
          <a:off x="6283807" y="2098833"/>
          <a:ext cx="466407" cy="466407"/>
        </a:xfrm>
        <a:prstGeom prst="ellipse">
          <a:avLst/>
        </a:prstGeom>
        <a:solidFill>
          <a:schemeClr val="accent5">
            <a:hueOff val="-4827531"/>
            <a:satOff val="-12442"/>
            <a:lumOff val="-84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B0296C-0E52-483C-912F-AB0CF5A2C28E}">
      <dsp:nvSpPr>
        <dsp:cNvPr id="0" name=""/>
        <dsp:cNvSpPr/>
      </dsp:nvSpPr>
      <dsp:spPr>
        <a:xfrm>
          <a:off x="7140342" y="0"/>
          <a:ext cx="1133328" cy="1865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1">
          <a:noAutofit/>
        </a:bodyPr>
        <a:lstStyle/>
        <a:p>
          <a:pPr marL="0" lvl="0" indent="0" algn="l" defTabSz="711200">
            <a:lnSpc>
              <a:spcPct val="90000"/>
            </a:lnSpc>
            <a:spcBef>
              <a:spcPct val="0"/>
            </a:spcBef>
            <a:spcAft>
              <a:spcPct val="35000"/>
            </a:spcAft>
            <a:buNone/>
          </a:pPr>
          <a:r>
            <a:rPr lang="en-US" sz="1600" kern="1200" dirty="0"/>
            <a:t>R</a:t>
          </a:r>
        </a:p>
        <a:p>
          <a:pPr marL="114300" lvl="1" indent="-114300" algn="l" defTabSz="533400">
            <a:lnSpc>
              <a:spcPct val="90000"/>
            </a:lnSpc>
            <a:spcBef>
              <a:spcPct val="0"/>
            </a:spcBef>
            <a:spcAft>
              <a:spcPct val="15000"/>
            </a:spcAft>
            <a:buChar char="•"/>
          </a:pPr>
          <a:r>
            <a:rPr lang="en-US" sz="1200" kern="1200" dirty="0"/>
            <a:t>1993</a:t>
          </a:r>
        </a:p>
      </dsp:txBody>
      <dsp:txXfrm>
        <a:off x="7140342" y="0"/>
        <a:ext cx="1133328" cy="1865630"/>
      </dsp:txXfrm>
    </dsp:sp>
    <dsp:sp modelId="{E9D53B54-243C-41DE-B902-9C4E3D45CA0F}">
      <dsp:nvSpPr>
        <dsp:cNvPr id="0" name=""/>
        <dsp:cNvSpPr/>
      </dsp:nvSpPr>
      <dsp:spPr>
        <a:xfrm>
          <a:off x="7473802" y="2098833"/>
          <a:ext cx="466407" cy="466407"/>
        </a:xfrm>
        <a:prstGeom prst="ellipse">
          <a:avLst/>
        </a:prstGeom>
        <a:solidFill>
          <a:schemeClr val="accent5">
            <a:hueOff val="-5793037"/>
            <a:satOff val="-14931"/>
            <a:lumOff val="-100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099A97-6DDB-40A9-8459-0542FBBE30D1}">
      <dsp:nvSpPr>
        <dsp:cNvPr id="0" name=""/>
        <dsp:cNvSpPr/>
      </dsp:nvSpPr>
      <dsp:spPr>
        <a:xfrm>
          <a:off x="8330336" y="2798445"/>
          <a:ext cx="1133328" cy="1865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1">
          <a:noAutofit/>
        </a:bodyPr>
        <a:lstStyle/>
        <a:p>
          <a:pPr marL="0" lvl="0" indent="0" algn="l" defTabSz="711200">
            <a:lnSpc>
              <a:spcPct val="90000"/>
            </a:lnSpc>
            <a:spcBef>
              <a:spcPct val="0"/>
            </a:spcBef>
            <a:spcAft>
              <a:spcPct val="35000"/>
            </a:spcAft>
            <a:buNone/>
          </a:pPr>
          <a:r>
            <a:rPr lang="es-MX" sz="1600" kern="1200" dirty="0"/>
            <a:t>Java</a:t>
          </a:r>
          <a:endParaRPr lang="en-US" sz="1600" kern="1200" dirty="0"/>
        </a:p>
        <a:p>
          <a:pPr marL="114300" lvl="1" indent="-114300" algn="l" defTabSz="533400">
            <a:lnSpc>
              <a:spcPct val="90000"/>
            </a:lnSpc>
            <a:spcBef>
              <a:spcPct val="0"/>
            </a:spcBef>
            <a:spcAft>
              <a:spcPct val="15000"/>
            </a:spcAft>
            <a:buChar char="•"/>
          </a:pPr>
          <a:r>
            <a:rPr lang="es-MX" sz="1200" kern="1200" dirty="0"/>
            <a:t>1995</a:t>
          </a:r>
          <a:endParaRPr lang="en-US" sz="1200" kern="1200" dirty="0"/>
        </a:p>
      </dsp:txBody>
      <dsp:txXfrm>
        <a:off x="8330336" y="2798445"/>
        <a:ext cx="1133328" cy="1865630"/>
      </dsp:txXfrm>
    </dsp:sp>
    <dsp:sp modelId="{B2788CB1-9EE7-465D-9615-6CB68A5AF41F}">
      <dsp:nvSpPr>
        <dsp:cNvPr id="0" name=""/>
        <dsp:cNvSpPr/>
      </dsp:nvSpPr>
      <dsp:spPr>
        <a:xfrm>
          <a:off x="8663796" y="2098833"/>
          <a:ext cx="466407" cy="466407"/>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DC01FF-4A35-412B-9DE5-4251196CC5E3}">
      <dsp:nvSpPr>
        <dsp:cNvPr id="0" name=""/>
        <dsp:cNvSpPr/>
      </dsp:nvSpPr>
      <dsp:spPr>
        <a:xfrm>
          <a:off x="0" y="1399222"/>
          <a:ext cx="10515600" cy="1865630"/>
        </a:xfrm>
        <a:prstGeom prst="notched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12B688-0943-48A8-8CF5-719BEF5DBA3D}">
      <dsp:nvSpPr>
        <dsp:cNvPr id="0" name=""/>
        <dsp:cNvSpPr/>
      </dsp:nvSpPr>
      <dsp:spPr>
        <a:xfrm>
          <a:off x="5574" y="0"/>
          <a:ext cx="904582" cy="1865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1">
          <a:noAutofit/>
        </a:bodyPr>
        <a:lstStyle/>
        <a:p>
          <a:pPr marL="0" lvl="0" indent="0" algn="l" defTabSz="577850">
            <a:lnSpc>
              <a:spcPct val="90000"/>
            </a:lnSpc>
            <a:spcBef>
              <a:spcPct val="0"/>
            </a:spcBef>
            <a:spcAft>
              <a:spcPct val="35000"/>
            </a:spcAft>
            <a:buNone/>
          </a:pPr>
          <a:r>
            <a:rPr lang="es-MX" sz="1300" kern="1200" dirty="0"/>
            <a:t>PHP</a:t>
          </a:r>
          <a:endParaRPr lang="en-US" sz="1300" kern="1200" dirty="0"/>
        </a:p>
        <a:p>
          <a:pPr marL="57150" lvl="1" indent="-57150" algn="l" defTabSz="444500">
            <a:lnSpc>
              <a:spcPct val="90000"/>
            </a:lnSpc>
            <a:spcBef>
              <a:spcPct val="0"/>
            </a:spcBef>
            <a:spcAft>
              <a:spcPct val="15000"/>
            </a:spcAft>
            <a:buChar char="•"/>
          </a:pPr>
          <a:r>
            <a:rPr lang="es-MX" sz="1000" kern="1200" dirty="0"/>
            <a:t>1995</a:t>
          </a:r>
          <a:endParaRPr lang="en-US" sz="1000" kern="1200" dirty="0"/>
        </a:p>
      </dsp:txBody>
      <dsp:txXfrm>
        <a:off x="5574" y="0"/>
        <a:ext cx="904582" cy="1865630"/>
      </dsp:txXfrm>
    </dsp:sp>
    <dsp:sp modelId="{EA58CC3D-CD8D-4EE1-B426-C4783459F82D}">
      <dsp:nvSpPr>
        <dsp:cNvPr id="0" name=""/>
        <dsp:cNvSpPr/>
      </dsp:nvSpPr>
      <dsp:spPr>
        <a:xfrm>
          <a:off x="224661" y="2098833"/>
          <a:ext cx="466407" cy="466407"/>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C88C75-595D-4CEE-8619-65770105C4DA}">
      <dsp:nvSpPr>
        <dsp:cNvPr id="0" name=""/>
        <dsp:cNvSpPr/>
      </dsp:nvSpPr>
      <dsp:spPr>
        <a:xfrm>
          <a:off x="955386" y="2798445"/>
          <a:ext cx="904582" cy="1865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1">
          <a:noAutofit/>
        </a:bodyPr>
        <a:lstStyle/>
        <a:p>
          <a:pPr marL="0" lvl="0" indent="0" algn="l" defTabSz="577850">
            <a:lnSpc>
              <a:spcPct val="90000"/>
            </a:lnSpc>
            <a:spcBef>
              <a:spcPct val="0"/>
            </a:spcBef>
            <a:spcAft>
              <a:spcPct val="35000"/>
            </a:spcAft>
            <a:buNone/>
          </a:pPr>
          <a:r>
            <a:rPr lang="es-MX" sz="1300" kern="1200" dirty="0"/>
            <a:t>JavaScript</a:t>
          </a:r>
          <a:endParaRPr lang="en-US" sz="1300" kern="1200" dirty="0"/>
        </a:p>
        <a:p>
          <a:pPr marL="57150" lvl="1" indent="-57150" algn="l" defTabSz="444500">
            <a:lnSpc>
              <a:spcPct val="90000"/>
            </a:lnSpc>
            <a:spcBef>
              <a:spcPct val="0"/>
            </a:spcBef>
            <a:spcAft>
              <a:spcPct val="15000"/>
            </a:spcAft>
            <a:buChar char="•"/>
          </a:pPr>
          <a:r>
            <a:rPr lang="es-MX" sz="1000" kern="1200" dirty="0"/>
            <a:t>1995</a:t>
          </a:r>
          <a:endParaRPr lang="en-US" sz="1000" kern="1200" dirty="0"/>
        </a:p>
      </dsp:txBody>
      <dsp:txXfrm>
        <a:off x="955386" y="2798445"/>
        <a:ext cx="904582" cy="1865630"/>
      </dsp:txXfrm>
    </dsp:sp>
    <dsp:sp modelId="{703361BC-7C0D-4BDF-A31B-0B07BAAF0A9A}">
      <dsp:nvSpPr>
        <dsp:cNvPr id="0" name=""/>
        <dsp:cNvSpPr/>
      </dsp:nvSpPr>
      <dsp:spPr>
        <a:xfrm>
          <a:off x="1174474" y="2098833"/>
          <a:ext cx="466407" cy="466407"/>
        </a:xfrm>
        <a:prstGeom prst="ellipse">
          <a:avLst/>
        </a:prstGeom>
        <a:solidFill>
          <a:schemeClr val="accent5">
            <a:hueOff val="-750949"/>
            <a:satOff val="-1935"/>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E39EF4-B347-409D-9BDA-69AB25B44973}">
      <dsp:nvSpPr>
        <dsp:cNvPr id="0" name=""/>
        <dsp:cNvSpPr/>
      </dsp:nvSpPr>
      <dsp:spPr>
        <a:xfrm>
          <a:off x="1905198" y="0"/>
          <a:ext cx="904582" cy="1865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1">
          <a:noAutofit/>
        </a:bodyPr>
        <a:lstStyle/>
        <a:p>
          <a:pPr marL="0" lvl="0" indent="0" algn="l" defTabSz="577850">
            <a:lnSpc>
              <a:spcPct val="90000"/>
            </a:lnSpc>
            <a:spcBef>
              <a:spcPct val="0"/>
            </a:spcBef>
            <a:spcAft>
              <a:spcPct val="35000"/>
            </a:spcAft>
            <a:buNone/>
          </a:pPr>
          <a:r>
            <a:rPr lang="es-MX" sz="1300" kern="1200" dirty="0"/>
            <a:t>C#</a:t>
          </a:r>
          <a:endParaRPr lang="en-US" sz="1300" kern="1200" dirty="0"/>
        </a:p>
        <a:p>
          <a:pPr marL="57150" lvl="1" indent="-57150" algn="l" defTabSz="444500">
            <a:lnSpc>
              <a:spcPct val="90000"/>
            </a:lnSpc>
            <a:spcBef>
              <a:spcPct val="0"/>
            </a:spcBef>
            <a:spcAft>
              <a:spcPct val="15000"/>
            </a:spcAft>
            <a:buChar char="•"/>
          </a:pPr>
          <a:r>
            <a:rPr lang="es-MX" sz="1000" kern="1200" dirty="0"/>
            <a:t>2000</a:t>
          </a:r>
          <a:endParaRPr lang="en-US" sz="1000" kern="1200" dirty="0"/>
        </a:p>
      </dsp:txBody>
      <dsp:txXfrm>
        <a:off x="1905198" y="0"/>
        <a:ext cx="904582" cy="1865630"/>
      </dsp:txXfrm>
    </dsp:sp>
    <dsp:sp modelId="{3AA4E010-F0A4-4327-948E-5022E9FEEB4F}">
      <dsp:nvSpPr>
        <dsp:cNvPr id="0" name=""/>
        <dsp:cNvSpPr/>
      </dsp:nvSpPr>
      <dsp:spPr>
        <a:xfrm>
          <a:off x="2124286" y="2098833"/>
          <a:ext cx="466407" cy="466407"/>
        </a:xfrm>
        <a:prstGeom prst="ellipse">
          <a:avLst/>
        </a:prstGeom>
        <a:solidFill>
          <a:schemeClr val="accent5">
            <a:hueOff val="-1501898"/>
            <a:satOff val="-3871"/>
            <a:lumOff val="-26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5D11A0-206B-4F98-8344-7D21F0527057}">
      <dsp:nvSpPr>
        <dsp:cNvPr id="0" name=""/>
        <dsp:cNvSpPr/>
      </dsp:nvSpPr>
      <dsp:spPr>
        <a:xfrm>
          <a:off x="2855010" y="2798445"/>
          <a:ext cx="904582" cy="1865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1">
          <a:noAutofit/>
        </a:bodyPr>
        <a:lstStyle/>
        <a:p>
          <a:pPr marL="0" lvl="0" indent="0" algn="l" defTabSz="577850">
            <a:lnSpc>
              <a:spcPct val="90000"/>
            </a:lnSpc>
            <a:spcBef>
              <a:spcPct val="0"/>
            </a:spcBef>
            <a:spcAft>
              <a:spcPct val="35000"/>
            </a:spcAft>
            <a:buNone/>
          </a:pPr>
          <a:r>
            <a:rPr lang="en-US" sz="1300" b="0" kern="1200" dirty="0"/>
            <a:t>Scala</a:t>
          </a:r>
        </a:p>
        <a:p>
          <a:pPr marL="57150" lvl="1" indent="-57150" algn="l" defTabSz="444500">
            <a:lnSpc>
              <a:spcPct val="90000"/>
            </a:lnSpc>
            <a:spcBef>
              <a:spcPct val="0"/>
            </a:spcBef>
            <a:spcAft>
              <a:spcPct val="15000"/>
            </a:spcAft>
            <a:buChar char="•"/>
          </a:pPr>
          <a:r>
            <a:rPr lang="es-MX" sz="1000" kern="1200" dirty="0"/>
            <a:t>2003</a:t>
          </a:r>
          <a:endParaRPr lang="en-US" sz="1000" kern="1200" dirty="0"/>
        </a:p>
      </dsp:txBody>
      <dsp:txXfrm>
        <a:off x="2855010" y="2798445"/>
        <a:ext cx="904582" cy="1865630"/>
      </dsp:txXfrm>
    </dsp:sp>
    <dsp:sp modelId="{9E3AE9A3-1FDF-4431-AA0C-0471F3B28EAB}">
      <dsp:nvSpPr>
        <dsp:cNvPr id="0" name=""/>
        <dsp:cNvSpPr/>
      </dsp:nvSpPr>
      <dsp:spPr>
        <a:xfrm>
          <a:off x="3074098" y="2098833"/>
          <a:ext cx="466407" cy="466407"/>
        </a:xfrm>
        <a:prstGeom prst="ellipse">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2B1D47-6010-4806-8F58-5D884932A879}">
      <dsp:nvSpPr>
        <dsp:cNvPr id="0" name=""/>
        <dsp:cNvSpPr/>
      </dsp:nvSpPr>
      <dsp:spPr>
        <a:xfrm>
          <a:off x="3804822" y="0"/>
          <a:ext cx="904582" cy="1865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1">
          <a:noAutofit/>
        </a:bodyPr>
        <a:lstStyle/>
        <a:p>
          <a:pPr marL="0" lvl="0" indent="0" algn="l" defTabSz="577850">
            <a:lnSpc>
              <a:spcPct val="90000"/>
            </a:lnSpc>
            <a:spcBef>
              <a:spcPct val="0"/>
            </a:spcBef>
            <a:spcAft>
              <a:spcPct val="35000"/>
            </a:spcAft>
            <a:buNone/>
          </a:pPr>
          <a:r>
            <a:rPr lang="es-MX" sz="1300" kern="1200" dirty="0"/>
            <a:t>Groovy</a:t>
          </a:r>
          <a:endParaRPr lang="en-US" sz="1300" kern="1200" dirty="0"/>
        </a:p>
        <a:p>
          <a:pPr marL="57150" lvl="1" indent="-57150" algn="l" defTabSz="444500">
            <a:lnSpc>
              <a:spcPct val="90000"/>
            </a:lnSpc>
            <a:spcBef>
              <a:spcPct val="0"/>
            </a:spcBef>
            <a:spcAft>
              <a:spcPct val="15000"/>
            </a:spcAft>
            <a:buChar char="•"/>
          </a:pPr>
          <a:r>
            <a:rPr lang="es-MX" sz="1000" kern="1200" dirty="0"/>
            <a:t>2003</a:t>
          </a:r>
          <a:endParaRPr lang="en-US" sz="1000" kern="1200" dirty="0"/>
        </a:p>
      </dsp:txBody>
      <dsp:txXfrm>
        <a:off x="3804822" y="0"/>
        <a:ext cx="904582" cy="1865630"/>
      </dsp:txXfrm>
    </dsp:sp>
    <dsp:sp modelId="{A3E1A316-D6A1-48DC-95EA-EA1667E065BD}">
      <dsp:nvSpPr>
        <dsp:cNvPr id="0" name=""/>
        <dsp:cNvSpPr/>
      </dsp:nvSpPr>
      <dsp:spPr>
        <a:xfrm>
          <a:off x="4023910" y="2098833"/>
          <a:ext cx="466407" cy="466407"/>
        </a:xfrm>
        <a:prstGeom prst="ellipse">
          <a:avLst/>
        </a:prstGeom>
        <a:solidFill>
          <a:schemeClr val="accent5">
            <a:hueOff val="-3003797"/>
            <a:satOff val="-7742"/>
            <a:lumOff val="-52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13FAAD-FC8E-4FA6-A499-158F21531BB4}">
      <dsp:nvSpPr>
        <dsp:cNvPr id="0" name=""/>
        <dsp:cNvSpPr/>
      </dsp:nvSpPr>
      <dsp:spPr>
        <a:xfrm>
          <a:off x="4754634" y="2798445"/>
          <a:ext cx="904582" cy="1865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1">
          <a:noAutofit/>
        </a:bodyPr>
        <a:lstStyle/>
        <a:p>
          <a:pPr marL="0" lvl="0" indent="0" algn="l" defTabSz="577850">
            <a:lnSpc>
              <a:spcPct val="90000"/>
            </a:lnSpc>
            <a:spcBef>
              <a:spcPct val="0"/>
            </a:spcBef>
            <a:spcAft>
              <a:spcPct val="35000"/>
            </a:spcAft>
            <a:buNone/>
          </a:pPr>
          <a:r>
            <a:rPr lang="en-US" sz="1300" kern="1200" dirty="0"/>
            <a:t>Clojure</a:t>
          </a:r>
        </a:p>
        <a:p>
          <a:pPr marL="57150" lvl="1" indent="-57150" algn="l" defTabSz="444500">
            <a:lnSpc>
              <a:spcPct val="90000"/>
            </a:lnSpc>
            <a:spcBef>
              <a:spcPct val="0"/>
            </a:spcBef>
            <a:spcAft>
              <a:spcPct val="15000"/>
            </a:spcAft>
            <a:buChar char="•"/>
          </a:pPr>
          <a:r>
            <a:rPr lang="en-US" sz="1000" kern="1200" dirty="0"/>
            <a:t>2007</a:t>
          </a:r>
        </a:p>
      </dsp:txBody>
      <dsp:txXfrm>
        <a:off x="4754634" y="2798445"/>
        <a:ext cx="904582" cy="1865630"/>
      </dsp:txXfrm>
    </dsp:sp>
    <dsp:sp modelId="{EABF53E2-3962-4EB9-A324-110569AF18F4}">
      <dsp:nvSpPr>
        <dsp:cNvPr id="0" name=""/>
        <dsp:cNvSpPr/>
      </dsp:nvSpPr>
      <dsp:spPr>
        <a:xfrm>
          <a:off x="4973722" y="2098833"/>
          <a:ext cx="466407" cy="466407"/>
        </a:xfrm>
        <a:prstGeom prst="ellipse">
          <a:avLst/>
        </a:prstGeom>
        <a:solidFill>
          <a:schemeClr val="accent5">
            <a:hueOff val="-3754746"/>
            <a:satOff val="-9677"/>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3B6245-A761-46C3-9A28-FA9F791FA3A6}">
      <dsp:nvSpPr>
        <dsp:cNvPr id="0" name=""/>
        <dsp:cNvSpPr/>
      </dsp:nvSpPr>
      <dsp:spPr>
        <a:xfrm>
          <a:off x="5704446" y="0"/>
          <a:ext cx="904582" cy="1865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1">
          <a:noAutofit/>
        </a:bodyPr>
        <a:lstStyle/>
        <a:p>
          <a:pPr marL="0" lvl="0" indent="0" algn="l" defTabSz="577850">
            <a:lnSpc>
              <a:spcPct val="90000"/>
            </a:lnSpc>
            <a:spcBef>
              <a:spcPct val="0"/>
            </a:spcBef>
            <a:spcAft>
              <a:spcPct val="35000"/>
            </a:spcAft>
            <a:buNone/>
          </a:pPr>
          <a:r>
            <a:rPr lang="es-MX" sz="1300" kern="1200" dirty="0"/>
            <a:t>Go</a:t>
          </a:r>
          <a:endParaRPr lang="en-US" sz="1300" kern="1200" dirty="0"/>
        </a:p>
        <a:p>
          <a:pPr marL="57150" lvl="1" indent="-57150" algn="l" defTabSz="444500">
            <a:lnSpc>
              <a:spcPct val="90000"/>
            </a:lnSpc>
            <a:spcBef>
              <a:spcPct val="0"/>
            </a:spcBef>
            <a:spcAft>
              <a:spcPct val="15000"/>
            </a:spcAft>
            <a:buChar char="•"/>
          </a:pPr>
          <a:r>
            <a:rPr lang="es-MX" sz="1000" kern="1200" dirty="0"/>
            <a:t>2008</a:t>
          </a:r>
          <a:endParaRPr lang="en-US" sz="1000" kern="1200" dirty="0"/>
        </a:p>
      </dsp:txBody>
      <dsp:txXfrm>
        <a:off x="5704446" y="0"/>
        <a:ext cx="904582" cy="1865630"/>
      </dsp:txXfrm>
    </dsp:sp>
    <dsp:sp modelId="{4465B4B9-148D-4743-887E-A80B7FBF39F1}">
      <dsp:nvSpPr>
        <dsp:cNvPr id="0" name=""/>
        <dsp:cNvSpPr/>
      </dsp:nvSpPr>
      <dsp:spPr>
        <a:xfrm>
          <a:off x="5923534" y="2098833"/>
          <a:ext cx="466407" cy="466407"/>
        </a:xfrm>
        <a:prstGeom prst="ellipse">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61C772-F300-4262-983A-1C1E3C6C5B23}">
      <dsp:nvSpPr>
        <dsp:cNvPr id="0" name=""/>
        <dsp:cNvSpPr/>
      </dsp:nvSpPr>
      <dsp:spPr>
        <a:xfrm>
          <a:off x="6654258" y="2798445"/>
          <a:ext cx="904582" cy="1865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1">
          <a:noAutofit/>
        </a:bodyPr>
        <a:lstStyle/>
        <a:p>
          <a:pPr marL="0" lvl="0" indent="0" algn="l" defTabSz="577850">
            <a:lnSpc>
              <a:spcPct val="90000"/>
            </a:lnSpc>
            <a:spcBef>
              <a:spcPct val="0"/>
            </a:spcBef>
            <a:spcAft>
              <a:spcPct val="35000"/>
            </a:spcAft>
            <a:buNone/>
          </a:pPr>
          <a:r>
            <a:rPr lang="en-US" sz="1300" kern="1200" dirty="0"/>
            <a:t>TypeScript</a:t>
          </a:r>
        </a:p>
        <a:p>
          <a:pPr marL="57150" lvl="1" indent="-57150" algn="l" defTabSz="444500">
            <a:lnSpc>
              <a:spcPct val="90000"/>
            </a:lnSpc>
            <a:spcBef>
              <a:spcPct val="0"/>
            </a:spcBef>
            <a:spcAft>
              <a:spcPct val="15000"/>
            </a:spcAft>
            <a:buChar char="•"/>
          </a:pPr>
          <a:r>
            <a:rPr lang="en-US" sz="1000" kern="1200" dirty="0"/>
            <a:t>2012</a:t>
          </a:r>
        </a:p>
      </dsp:txBody>
      <dsp:txXfrm>
        <a:off x="6654258" y="2798445"/>
        <a:ext cx="904582" cy="1865630"/>
      </dsp:txXfrm>
    </dsp:sp>
    <dsp:sp modelId="{1CA3DB56-5233-4E6E-9A4D-5F955BCAC4D8}">
      <dsp:nvSpPr>
        <dsp:cNvPr id="0" name=""/>
        <dsp:cNvSpPr/>
      </dsp:nvSpPr>
      <dsp:spPr>
        <a:xfrm>
          <a:off x="6873346" y="2098833"/>
          <a:ext cx="466407" cy="466407"/>
        </a:xfrm>
        <a:prstGeom prst="ellipse">
          <a:avLst/>
        </a:prstGeom>
        <a:solidFill>
          <a:schemeClr val="accent5">
            <a:hueOff val="-5256644"/>
            <a:satOff val="-13548"/>
            <a:lumOff val="-91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463109-CFC1-4719-A718-AAFEE2E9E957}">
      <dsp:nvSpPr>
        <dsp:cNvPr id="0" name=""/>
        <dsp:cNvSpPr/>
      </dsp:nvSpPr>
      <dsp:spPr>
        <a:xfrm>
          <a:off x="7604070" y="0"/>
          <a:ext cx="904582" cy="1865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1">
          <a:noAutofit/>
        </a:bodyPr>
        <a:lstStyle/>
        <a:p>
          <a:pPr marL="0" lvl="0" indent="0" algn="l" defTabSz="577850">
            <a:lnSpc>
              <a:spcPct val="90000"/>
            </a:lnSpc>
            <a:spcBef>
              <a:spcPct val="0"/>
            </a:spcBef>
            <a:spcAft>
              <a:spcPct val="35000"/>
            </a:spcAft>
            <a:buNone/>
          </a:pPr>
          <a:r>
            <a:rPr lang="es-MX" sz="1300" kern="1200" dirty="0"/>
            <a:t>Swift</a:t>
          </a:r>
          <a:endParaRPr lang="en-US" sz="1300" kern="1200" dirty="0"/>
        </a:p>
        <a:p>
          <a:pPr marL="57150" lvl="1" indent="-57150" algn="l" defTabSz="444500">
            <a:lnSpc>
              <a:spcPct val="90000"/>
            </a:lnSpc>
            <a:spcBef>
              <a:spcPct val="0"/>
            </a:spcBef>
            <a:spcAft>
              <a:spcPct val="15000"/>
            </a:spcAft>
            <a:buChar char="•"/>
          </a:pPr>
          <a:r>
            <a:rPr lang="es-MX" sz="1000" kern="1200" dirty="0"/>
            <a:t>2014</a:t>
          </a:r>
          <a:endParaRPr lang="en-US" sz="1000" kern="1200" dirty="0"/>
        </a:p>
      </dsp:txBody>
      <dsp:txXfrm>
        <a:off x="7604070" y="0"/>
        <a:ext cx="904582" cy="1865630"/>
      </dsp:txXfrm>
    </dsp:sp>
    <dsp:sp modelId="{BE59E913-E5C9-4280-9576-0064080BEE70}">
      <dsp:nvSpPr>
        <dsp:cNvPr id="0" name=""/>
        <dsp:cNvSpPr/>
      </dsp:nvSpPr>
      <dsp:spPr>
        <a:xfrm>
          <a:off x="7823158" y="2098833"/>
          <a:ext cx="466407" cy="466407"/>
        </a:xfrm>
        <a:prstGeom prst="ellipse">
          <a:avLst/>
        </a:prstGeom>
        <a:solidFill>
          <a:schemeClr val="accent5">
            <a:hueOff val="-6007594"/>
            <a:satOff val="-15484"/>
            <a:lumOff val="-104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B72B0E-8F94-407C-AA3D-376D8CE61BEF}">
      <dsp:nvSpPr>
        <dsp:cNvPr id="0" name=""/>
        <dsp:cNvSpPr/>
      </dsp:nvSpPr>
      <dsp:spPr>
        <a:xfrm>
          <a:off x="8553882" y="2798445"/>
          <a:ext cx="904582" cy="1865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1">
          <a:noAutofit/>
        </a:bodyPr>
        <a:lstStyle/>
        <a:p>
          <a:pPr marL="0" lvl="0" indent="0" algn="l" defTabSz="577850">
            <a:lnSpc>
              <a:spcPct val="90000"/>
            </a:lnSpc>
            <a:spcBef>
              <a:spcPct val="0"/>
            </a:spcBef>
            <a:spcAft>
              <a:spcPct val="35000"/>
            </a:spcAft>
            <a:buNone/>
          </a:pPr>
          <a:r>
            <a:rPr lang="en-US" sz="1300" kern="1200" dirty="0"/>
            <a:t>Kotlin</a:t>
          </a:r>
        </a:p>
        <a:p>
          <a:pPr marL="57150" lvl="1" indent="-57150" algn="l" defTabSz="444500">
            <a:lnSpc>
              <a:spcPct val="90000"/>
            </a:lnSpc>
            <a:spcBef>
              <a:spcPct val="0"/>
            </a:spcBef>
            <a:spcAft>
              <a:spcPct val="15000"/>
            </a:spcAft>
            <a:buChar char="•"/>
          </a:pPr>
          <a:r>
            <a:rPr lang="en-US" sz="1000" kern="1200" dirty="0"/>
            <a:t>2016</a:t>
          </a:r>
        </a:p>
      </dsp:txBody>
      <dsp:txXfrm>
        <a:off x="8553882" y="2798445"/>
        <a:ext cx="904582" cy="1865630"/>
      </dsp:txXfrm>
    </dsp:sp>
    <dsp:sp modelId="{6007DA36-3908-40EA-821F-CE7B4B813F3F}">
      <dsp:nvSpPr>
        <dsp:cNvPr id="0" name=""/>
        <dsp:cNvSpPr/>
      </dsp:nvSpPr>
      <dsp:spPr>
        <a:xfrm>
          <a:off x="8772970" y="2098833"/>
          <a:ext cx="466407" cy="466407"/>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DC01FF-4A35-412B-9DE5-4251196CC5E3}">
      <dsp:nvSpPr>
        <dsp:cNvPr id="0" name=""/>
        <dsp:cNvSpPr/>
      </dsp:nvSpPr>
      <dsp:spPr>
        <a:xfrm>
          <a:off x="0" y="1399222"/>
          <a:ext cx="10515600" cy="1865630"/>
        </a:xfrm>
        <a:prstGeom prst="notched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55E15C-A0CC-4394-91E3-B96B7E155BF7}">
      <dsp:nvSpPr>
        <dsp:cNvPr id="0" name=""/>
        <dsp:cNvSpPr/>
      </dsp:nvSpPr>
      <dsp:spPr>
        <a:xfrm>
          <a:off x="2599" y="0"/>
          <a:ext cx="1513414" cy="1865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1">
          <a:noAutofit/>
        </a:bodyPr>
        <a:lstStyle/>
        <a:p>
          <a:pPr marL="0" lvl="0" indent="0" algn="l" defTabSz="577850">
            <a:lnSpc>
              <a:spcPct val="90000"/>
            </a:lnSpc>
            <a:spcBef>
              <a:spcPct val="0"/>
            </a:spcBef>
            <a:spcAft>
              <a:spcPct val="35000"/>
            </a:spcAft>
            <a:buNone/>
          </a:pPr>
          <a:r>
            <a:rPr lang="en-US" sz="1300" kern="1200" dirty="0"/>
            <a:t>Q#</a:t>
          </a:r>
        </a:p>
        <a:p>
          <a:pPr marL="114300" lvl="1" indent="-114300" algn="l" defTabSz="577850">
            <a:lnSpc>
              <a:spcPct val="90000"/>
            </a:lnSpc>
            <a:spcBef>
              <a:spcPct val="0"/>
            </a:spcBef>
            <a:spcAft>
              <a:spcPct val="15000"/>
            </a:spcAft>
            <a:buChar char="•"/>
          </a:pPr>
          <a:r>
            <a:rPr lang="en-US" sz="1300" kern="1200" dirty="0"/>
            <a:t>2017</a:t>
          </a:r>
        </a:p>
      </dsp:txBody>
      <dsp:txXfrm>
        <a:off x="2599" y="0"/>
        <a:ext cx="1513414" cy="1865630"/>
      </dsp:txXfrm>
    </dsp:sp>
    <dsp:sp modelId="{67F8BC34-EC03-496F-822F-721888B7FC0D}">
      <dsp:nvSpPr>
        <dsp:cNvPr id="0" name=""/>
        <dsp:cNvSpPr/>
      </dsp:nvSpPr>
      <dsp:spPr>
        <a:xfrm>
          <a:off x="526102" y="2098833"/>
          <a:ext cx="466407" cy="466407"/>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8C3DC8-F2B6-4A9C-A5B3-18030E00A91B}">
      <dsp:nvSpPr>
        <dsp:cNvPr id="0" name=""/>
        <dsp:cNvSpPr/>
      </dsp:nvSpPr>
      <dsp:spPr>
        <a:xfrm>
          <a:off x="1591684" y="2798445"/>
          <a:ext cx="1513414" cy="1865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1">
          <a:noAutofit/>
        </a:bodyPr>
        <a:lstStyle/>
        <a:p>
          <a:pPr marL="0" lvl="0" indent="0" algn="l" defTabSz="577850">
            <a:lnSpc>
              <a:spcPct val="90000"/>
            </a:lnSpc>
            <a:spcBef>
              <a:spcPct val="0"/>
            </a:spcBef>
            <a:spcAft>
              <a:spcPct val="35000"/>
            </a:spcAft>
            <a:buNone/>
          </a:pPr>
          <a:r>
            <a:rPr lang="en-US" sz="1300" kern="1200" dirty="0"/>
            <a:t>Erlang</a:t>
          </a:r>
        </a:p>
        <a:p>
          <a:pPr marL="114300" lvl="1" indent="-114300" algn="l" defTabSz="577850">
            <a:lnSpc>
              <a:spcPct val="90000"/>
            </a:lnSpc>
            <a:spcBef>
              <a:spcPct val="0"/>
            </a:spcBef>
            <a:spcAft>
              <a:spcPct val="15000"/>
            </a:spcAft>
            <a:buChar char="•"/>
          </a:pPr>
          <a:r>
            <a:rPr lang="en-US" sz="1300" kern="1200" dirty="0"/>
            <a:t>2021</a:t>
          </a:r>
        </a:p>
      </dsp:txBody>
      <dsp:txXfrm>
        <a:off x="1591684" y="2798445"/>
        <a:ext cx="1513414" cy="1865630"/>
      </dsp:txXfrm>
    </dsp:sp>
    <dsp:sp modelId="{BD6532E3-A0EF-44EE-81CC-E9891D8AFA09}">
      <dsp:nvSpPr>
        <dsp:cNvPr id="0" name=""/>
        <dsp:cNvSpPr/>
      </dsp:nvSpPr>
      <dsp:spPr>
        <a:xfrm>
          <a:off x="2115188" y="2098833"/>
          <a:ext cx="466407" cy="466407"/>
        </a:xfrm>
        <a:prstGeom prst="ellipse">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42A6F8-B90E-40DE-99F8-2207041B97B0}">
      <dsp:nvSpPr>
        <dsp:cNvPr id="0" name=""/>
        <dsp:cNvSpPr/>
      </dsp:nvSpPr>
      <dsp:spPr>
        <a:xfrm>
          <a:off x="3180770" y="0"/>
          <a:ext cx="1513414" cy="1865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1">
          <a:noAutofit/>
        </a:bodyPr>
        <a:lstStyle/>
        <a:p>
          <a:pPr marL="0" lvl="0" indent="0" algn="l" defTabSz="577850">
            <a:lnSpc>
              <a:spcPct val="90000"/>
            </a:lnSpc>
            <a:spcBef>
              <a:spcPct val="0"/>
            </a:spcBef>
            <a:spcAft>
              <a:spcPct val="35000"/>
            </a:spcAft>
            <a:buNone/>
          </a:pPr>
          <a:r>
            <a:rPr lang="en-US" sz="1300" kern="1200" dirty="0"/>
            <a:t>Power </a:t>
          </a:r>
          <a:r>
            <a:rPr lang="en-US" sz="1300" kern="1200" dirty="0" err="1"/>
            <a:t>Fx</a:t>
          </a:r>
          <a:endParaRPr lang="en-US" sz="1300" kern="1200" dirty="0"/>
        </a:p>
        <a:p>
          <a:pPr marL="114300" lvl="1" indent="-114300" algn="l" defTabSz="577850">
            <a:lnSpc>
              <a:spcPct val="90000"/>
            </a:lnSpc>
            <a:spcBef>
              <a:spcPct val="0"/>
            </a:spcBef>
            <a:spcAft>
              <a:spcPct val="15000"/>
            </a:spcAft>
            <a:buChar char="•"/>
          </a:pPr>
          <a:r>
            <a:rPr lang="en-US" sz="1300" kern="1200" dirty="0"/>
            <a:t>2021</a:t>
          </a:r>
        </a:p>
      </dsp:txBody>
      <dsp:txXfrm>
        <a:off x="3180770" y="0"/>
        <a:ext cx="1513414" cy="1865630"/>
      </dsp:txXfrm>
    </dsp:sp>
    <dsp:sp modelId="{B6E4088C-B682-4882-BCFF-C90F19B20151}">
      <dsp:nvSpPr>
        <dsp:cNvPr id="0" name=""/>
        <dsp:cNvSpPr/>
      </dsp:nvSpPr>
      <dsp:spPr>
        <a:xfrm>
          <a:off x="3704273" y="2098833"/>
          <a:ext cx="466407" cy="466407"/>
        </a:xfrm>
        <a:prstGeom prst="ellipse">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81CB4B-EC39-4268-B79F-053783A76226}">
      <dsp:nvSpPr>
        <dsp:cNvPr id="0" name=""/>
        <dsp:cNvSpPr/>
      </dsp:nvSpPr>
      <dsp:spPr>
        <a:xfrm>
          <a:off x="4769855" y="2798445"/>
          <a:ext cx="1513414" cy="1865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1">
          <a:noAutofit/>
        </a:bodyPr>
        <a:lstStyle/>
        <a:p>
          <a:pPr marL="0" lvl="0" indent="0" algn="l" defTabSz="577850">
            <a:lnSpc>
              <a:spcPct val="90000"/>
            </a:lnSpc>
            <a:spcBef>
              <a:spcPct val="0"/>
            </a:spcBef>
            <a:spcAft>
              <a:spcPct val="35000"/>
            </a:spcAft>
            <a:buNone/>
          </a:pPr>
          <a:r>
            <a:rPr lang="en-US" sz="1300" kern="1200" dirty="0"/>
            <a:t>Carbon</a:t>
          </a:r>
        </a:p>
        <a:p>
          <a:pPr marL="114300" lvl="1" indent="-114300" algn="l" defTabSz="577850">
            <a:lnSpc>
              <a:spcPct val="90000"/>
            </a:lnSpc>
            <a:spcBef>
              <a:spcPct val="0"/>
            </a:spcBef>
            <a:spcAft>
              <a:spcPct val="15000"/>
            </a:spcAft>
            <a:buChar char="•"/>
          </a:pPr>
          <a:r>
            <a:rPr lang="en-US" sz="1300" kern="1200" dirty="0"/>
            <a:t>2022</a:t>
          </a:r>
        </a:p>
      </dsp:txBody>
      <dsp:txXfrm>
        <a:off x="4769855" y="2798445"/>
        <a:ext cx="1513414" cy="1865630"/>
      </dsp:txXfrm>
    </dsp:sp>
    <dsp:sp modelId="{1E530C76-4A38-4D17-ADE0-94DC287B065B}">
      <dsp:nvSpPr>
        <dsp:cNvPr id="0" name=""/>
        <dsp:cNvSpPr/>
      </dsp:nvSpPr>
      <dsp:spPr>
        <a:xfrm>
          <a:off x="5293358" y="2098833"/>
          <a:ext cx="466407" cy="466407"/>
        </a:xfrm>
        <a:prstGeom prst="ellipse">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EA5F2B-A851-4033-8991-0E4267853DE5}">
      <dsp:nvSpPr>
        <dsp:cNvPr id="0" name=""/>
        <dsp:cNvSpPr/>
      </dsp:nvSpPr>
      <dsp:spPr>
        <a:xfrm>
          <a:off x="6358940" y="0"/>
          <a:ext cx="1513414" cy="1865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1">
          <a:noAutofit/>
        </a:bodyPr>
        <a:lstStyle/>
        <a:p>
          <a:pPr marL="0" lvl="0" indent="0" algn="l" defTabSz="577850">
            <a:lnSpc>
              <a:spcPct val="90000"/>
            </a:lnSpc>
            <a:spcBef>
              <a:spcPct val="0"/>
            </a:spcBef>
            <a:spcAft>
              <a:spcPct val="35000"/>
            </a:spcAft>
            <a:buNone/>
          </a:pPr>
          <a:r>
            <a:rPr lang="en-US" sz="1300" kern="1200" dirty="0"/>
            <a:t>Mojo</a:t>
          </a:r>
        </a:p>
        <a:p>
          <a:pPr marL="114300" lvl="1" indent="-114300" algn="l" defTabSz="577850">
            <a:lnSpc>
              <a:spcPct val="90000"/>
            </a:lnSpc>
            <a:spcBef>
              <a:spcPct val="0"/>
            </a:spcBef>
            <a:spcAft>
              <a:spcPct val="15000"/>
            </a:spcAft>
            <a:buChar char="•"/>
          </a:pPr>
          <a:r>
            <a:rPr lang="en-US" sz="1300" kern="1200" dirty="0"/>
            <a:t>2023</a:t>
          </a:r>
        </a:p>
      </dsp:txBody>
      <dsp:txXfrm>
        <a:off x="6358940" y="0"/>
        <a:ext cx="1513414" cy="1865630"/>
      </dsp:txXfrm>
    </dsp:sp>
    <dsp:sp modelId="{975D8677-3FDF-4D6F-A415-B712F9E3F865}">
      <dsp:nvSpPr>
        <dsp:cNvPr id="0" name=""/>
        <dsp:cNvSpPr/>
      </dsp:nvSpPr>
      <dsp:spPr>
        <a:xfrm>
          <a:off x="6882444" y="2098833"/>
          <a:ext cx="466407" cy="466407"/>
        </a:xfrm>
        <a:prstGeom prst="ellipse">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D48F7D-E893-4A08-BD35-2A720BA40302}">
      <dsp:nvSpPr>
        <dsp:cNvPr id="0" name=""/>
        <dsp:cNvSpPr/>
      </dsp:nvSpPr>
      <dsp:spPr>
        <a:xfrm>
          <a:off x="7948026" y="2798445"/>
          <a:ext cx="1513414" cy="1865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1">
          <a:noAutofit/>
        </a:bodyPr>
        <a:lstStyle/>
        <a:p>
          <a:pPr marL="0" lvl="0" indent="0" algn="l" defTabSz="577850">
            <a:lnSpc>
              <a:spcPct val="90000"/>
            </a:lnSpc>
            <a:spcBef>
              <a:spcPct val="0"/>
            </a:spcBef>
            <a:spcAft>
              <a:spcPct val="35000"/>
            </a:spcAft>
            <a:buNone/>
          </a:pPr>
          <a:r>
            <a:rPr lang="es-MX" sz="1300" kern="1200" dirty="0" err="1"/>
            <a:t>Zig</a:t>
          </a:r>
          <a:endParaRPr lang="en-US" sz="1300" kern="1200" dirty="0"/>
        </a:p>
        <a:p>
          <a:pPr marL="114300" lvl="1" indent="-114300" algn="l" defTabSz="577850">
            <a:lnSpc>
              <a:spcPct val="90000"/>
            </a:lnSpc>
            <a:spcBef>
              <a:spcPct val="0"/>
            </a:spcBef>
            <a:spcAft>
              <a:spcPct val="15000"/>
            </a:spcAft>
            <a:buChar char="•"/>
          </a:pPr>
          <a:r>
            <a:rPr lang="en-US" sz="1300" kern="1200" dirty="0"/>
            <a:t>2023</a:t>
          </a:r>
        </a:p>
      </dsp:txBody>
      <dsp:txXfrm>
        <a:off x="7948026" y="2798445"/>
        <a:ext cx="1513414" cy="1865630"/>
      </dsp:txXfrm>
    </dsp:sp>
    <dsp:sp modelId="{A34CD6BA-5AAA-44BD-AC2F-3F0B6E8B30E5}">
      <dsp:nvSpPr>
        <dsp:cNvPr id="0" name=""/>
        <dsp:cNvSpPr/>
      </dsp:nvSpPr>
      <dsp:spPr>
        <a:xfrm>
          <a:off x="8471529" y="2098833"/>
          <a:ext cx="466407" cy="466407"/>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375A01F1-9AA6-4B28-81F8-DF77DABAA7E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Marcador de fecha 2">
            <a:extLst>
              <a:ext uri="{FF2B5EF4-FFF2-40B4-BE49-F238E27FC236}">
                <a16:creationId xmlns:a16="http://schemas.microsoft.com/office/drawing/2014/main" id="{9A855933-5ADE-4775-9C3A-B2F57947FBB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C11C3D-3646-455F-A00D-535AD5C30CB2}" type="datetimeFigureOut">
              <a:rPr lang="en-US" smtClean="0"/>
              <a:t>4/22/2024</a:t>
            </a:fld>
            <a:endParaRPr lang="en-US" dirty="0"/>
          </a:p>
        </p:txBody>
      </p:sp>
      <p:sp>
        <p:nvSpPr>
          <p:cNvPr id="4" name="Marcador de pie de página 3">
            <a:extLst>
              <a:ext uri="{FF2B5EF4-FFF2-40B4-BE49-F238E27FC236}">
                <a16:creationId xmlns:a16="http://schemas.microsoft.com/office/drawing/2014/main" id="{BDD1E8C3-2C0C-4422-B62F-DD03CF90B96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Marcador de número de diapositiva 4">
            <a:extLst>
              <a:ext uri="{FF2B5EF4-FFF2-40B4-BE49-F238E27FC236}">
                <a16:creationId xmlns:a16="http://schemas.microsoft.com/office/drawing/2014/main" id="{7D5AA8B8-9BF3-4EF9-93F2-28946A5D922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ADCA46-9424-438D-A2CF-D9BCD6675C6E}" type="slidenum">
              <a:rPr lang="en-US" smtClean="0"/>
              <a:t>‹Nº›</a:t>
            </a:fld>
            <a:endParaRPr lang="en-US" dirty="0"/>
          </a:p>
        </p:txBody>
      </p:sp>
    </p:spTree>
    <p:extLst>
      <p:ext uri="{BB962C8B-B14F-4D97-AF65-F5344CB8AC3E}">
        <p14:creationId xmlns:p14="http://schemas.microsoft.com/office/powerpoint/2010/main" val="42780130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7D83B1-0891-4F53-B0EB-24F000B08BCC}" type="datetimeFigureOut">
              <a:rPr lang="en-US" smtClean="0"/>
              <a:t>4/22/2024</a:t>
            </a:fld>
            <a:endParaRPr lang="en-U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E68ADB-F0AC-444E-B21A-E9C071D07948}" type="slidenum">
              <a:rPr lang="en-US" smtClean="0"/>
              <a:t>‹Nº›</a:t>
            </a:fld>
            <a:endParaRPr lang="en-US" dirty="0"/>
          </a:p>
        </p:txBody>
      </p:sp>
    </p:spTree>
    <p:extLst>
      <p:ext uri="{BB962C8B-B14F-4D97-AF65-F5344CB8AC3E}">
        <p14:creationId xmlns:p14="http://schemas.microsoft.com/office/powerpoint/2010/main" val="2339120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devskiller.com/60-web-development-software-specialist-interview-questions/" TargetMode="External"/><Relationship Id="rId3" Type="http://schemas.openxmlformats.org/officeDocument/2006/relationships/hyperlink" Target="https://devskiller.com/algorithmic-test-interview/" TargetMode="External"/><Relationship Id="rId7" Type="http://schemas.openxmlformats.org/officeDocument/2006/relationships/hyperlink" Target="https://www.i-programmer.info/history/computer-languages/2795-programming-language-infographic.html"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www.britannica.com/technology/computer/UNIVAC#ref216057" TargetMode="External"/><Relationship Id="rId5" Type="http://schemas.openxmlformats.org/officeDocument/2006/relationships/hyperlink" Target="https://www.webopedia.com/TERM/H/high_level_language.html" TargetMode="External"/><Relationship Id="rId4" Type="http://schemas.openxmlformats.org/officeDocument/2006/relationships/hyperlink" Target="https://www.tnmoc.org/edsac?rq=Electronic%20Delay%20Storage%20Automatic%20Calculator" TargetMode="Externa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www.tiobe.com/tiobe-index/" TargetMode="External"/><Relationship Id="rId3" Type="http://schemas.openxmlformats.org/officeDocument/2006/relationships/hyperlink" Target="https://www.onlinecollegeplan.com/computer-programming-languages/" TargetMode="External"/><Relationship Id="rId7" Type="http://schemas.openxmlformats.org/officeDocument/2006/relationships/hyperlink" Target="http://www.computinghistory.org.uk/det/9508/The-ADA-Programming-Language/" TargetMode="External"/><Relationship Id="rId2" Type="http://schemas.openxmlformats.org/officeDocument/2006/relationships/slide" Target="../slides/slide39.xml"/><Relationship Id="rId1" Type="http://schemas.openxmlformats.org/officeDocument/2006/relationships/notesMaster" Target="../notesMasters/notesMaster1.xml"/><Relationship Id="rId6" Type="http://schemas.openxmlformats.org/officeDocument/2006/relationships/hyperlink" Target="https://devskiller.com/coding-tests-category/sql-online-tests/" TargetMode="External"/><Relationship Id="rId5" Type="http://schemas.openxmlformats.org/officeDocument/2006/relationships/hyperlink" Target="https://devskiller.com/coder-vs-programmer/" TargetMode="External"/><Relationship Id="rId4" Type="http://schemas.openxmlformats.org/officeDocument/2006/relationships/hyperlink" Target="https://devskiller.com/recruiting-tools/" TargetMode="Externa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devskiller.com/java-developer-salary/" TargetMode="External"/><Relationship Id="rId3" Type="http://schemas.openxmlformats.org/officeDocument/2006/relationships/hyperlink" Target="https://devskiller.com/coding-tests-skill/objective-c/" TargetMode="External"/><Relationship Id="rId7" Type="http://schemas.openxmlformats.org/officeDocument/2006/relationships/hyperlink" Target="https://devskiller.com/coding-tests-category/ruby-rails/" TargetMode="External"/><Relationship Id="rId2" Type="http://schemas.openxmlformats.org/officeDocument/2006/relationships/slide" Target="../slides/slide40.xml"/><Relationship Id="rId1" Type="http://schemas.openxmlformats.org/officeDocument/2006/relationships/notesMaster" Target="../notesMasters/notesMaster1.xml"/><Relationship Id="rId6" Type="http://schemas.openxmlformats.org/officeDocument/2006/relationships/hyperlink" Target="https://www.veracode.com/blog/2013/04/the-history-of-programming-languages-infographic" TargetMode="External"/><Relationship Id="rId5" Type="http://schemas.openxmlformats.org/officeDocument/2006/relationships/hyperlink" Target="https://devskiller.com/coding-tests-category/python/" TargetMode="External"/><Relationship Id="rId4" Type="http://schemas.openxmlformats.org/officeDocument/2006/relationships/hyperlink" Target="https://devskiller.com/screen-ios-developer-skills/" TargetMode="Externa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devskiller.com/screen-groovy-developers/" TargetMode="External"/><Relationship Id="rId3" Type="http://schemas.openxmlformats.org/officeDocument/2006/relationships/hyperlink" Target="https://devskiller.com/php-developer-skills/" TargetMode="External"/><Relationship Id="rId7" Type="http://schemas.openxmlformats.org/officeDocument/2006/relationships/hyperlink" Target="https://devskiller.com/how-to-screen-android-developer-skills-to-find-best-guide-for-it-recruitment/" TargetMode="External"/><Relationship Id="rId2" Type="http://schemas.openxmlformats.org/officeDocument/2006/relationships/slide" Target="../slides/slide41.xml"/><Relationship Id="rId1" Type="http://schemas.openxmlformats.org/officeDocument/2006/relationships/notesMaster" Target="../notesMasters/notesMaster1.xml"/><Relationship Id="rId6" Type="http://schemas.openxmlformats.org/officeDocument/2006/relationships/hyperlink" Target="https://devskiller.com/coding-tests-category/scala/" TargetMode="External"/><Relationship Id="rId5" Type="http://schemas.openxmlformats.org/officeDocument/2006/relationships/hyperlink" Target="https://devskiller.com/coding-tests-category/c-cpp/" TargetMode="External"/><Relationship Id="rId10" Type="http://schemas.openxmlformats.org/officeDocument/2006/relationships/hyperlink" Target="https://devskiller.com/coding-tests-skill/swift/" TargetMode="External"/><Relationship Id="rId4" Type="http://schemas.openxmlformats.org/officeDocument/2006/relationships/hyperlink" Target="https://devskiller.com/how-to-screen-javascript-developer-skills-find-the-best-guide-for-it-recruitment/" TargetMode="External"/><Relationship Id="rId9" Type="http://schemas.openxmlformats.org/officeDocument/2006/relationships/hyperlink" Target="https://brainhub.eu/blog/biggest-companies-using-golang/" TargetMode="Externa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devskiller.com/screen-groovy-developers/" TargetMode="External"/><Relationship Id="rId3" Type="http://schemas.openxmlformats.org/officeDocument/2006/relationships/hyperlink" Target="https://devskiller.com/php-developer-skills/" TargetMode="External"/><Relationship Id="rId7" Type="http://schemas.openxmlformats.org/officeDocument/2006/relationships/hyperlink" Target="https://devskiller.com/how-to-screen-android-developer-skills-to-find-best-guide-for-it-recruitment/" TargetMode="External"/><Relationship Id="rId2" Type="http://schemas.openxmlformats.org/officeDocument/2006/relationships/slide" Target="../slides/slide42.xml"/><Relationship Id="rId1" Type="http://schemas.openxmlformats.org/officeDocument/2006/relationships/notesMaster" Target="../notesMasters/notesMaster1.xml"/><Relationship Id="rId6" Type="http://schemas.openxmlformats.org/officeDocument/2006/relationships/hyperlink" Target="https://devskiller.com/coding-tests-category/scala/" TargetMode="External"/><Relationship Id="rId5" Type="http://schemas.openxmlformats.org/officeDocument/2006/relationships/hyperlink" Target="https://devskiller.com/coding-tests-category/c-cpp/" TargetMode="External"/><Relationship Id="rId10" Type="http://schemas.openxmlformats.org/officeDocument/2006/relationships/hyperlink" Target="https://devskiller.com/coding-tests-skill/swift/" TargetMode="External"/><Relationship Id="rId4" Type="http://schemas.openxmlformats.org/officeDocument/2006/relationships/hyperlink" Target="https://devskiller.com/how-to-screen-javascript-developer-skills-find-the-best-guide-for-it-recruitment/" TargetMode="External"/><Relationship Id="rId9" Type="http://schemas.openxmlformats.org/officeDocument/2006/relationships/hyperlink" Target="https://brainhub.eu/blog/biggest-companies-using-golang/"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n-US" b="1" dirty="0"/>
              <a:t>Ada Lovelace </a:t>
            </a:r>
            <a:r>
              <a:rPr lang="en-US" dirty="0"/>
              <a:t>invents the first-ever machine </a:t>
            </a:r>
            <a:r>
              <a:rPr lang="en-US" dirty="0">
                <a:hlinkClick r:id="rId3"/>
              </a:rPr>
              <a:t>algorithm</a:t>
            </a:r>
            <a:r>
              <a:rPr lang="en-US" dirty="0"/>
              <a:t> for Charles Babbage’s Difference Machine that lays the foundation for all programming languages.</a:t>
            </a:r>
          </a:p>
          <a:p>
            <a:pPr marL="171450" indent="-171450">
              <a:buFontTx/>
              <a:buChar char="-"/>
            </a:pPr>
            <a:endParaRPr lang="en-US" dirty="0"/>
          </a:p>
          <a:p>
            <a:pPr marL="171450" indent="-171450">
              <a:buFontTx/>
              <a:buChar char="-"/>
            </a:pPr>
            <a:r>
              <a:rPr lang="en-US" b="1" dirty="0"/>
              <a:t>Plankalkül</a:t>
            </a:r>
            <a:r>
              <a:rPr lang="en-US" dirty="0"/>
              <a:t>: Konrad Zuse developed the first ‘real’ programming language called Plankalkül (Plan Calculus). Zeus’s language (among other things) allowed for the creations of procedures.</a:t>
            </a:r>
          </a:p>
          <a:p>
            <a:pPr marL="171450" indent="-171450">
              <a:buFontTx/>
              <a:buChar char="-"/>
            </a:pPr>
            <a:endParaRPr lang="en-US" dirty="0"/>
          </a:p>
          <a:p>
            <a:pPr marL="171450" indent="-171450">
              <a:buFontTx/>
              <a:buChar char="-"/>
            </a:pPr>
            <a:r>
              <a:rPr lang="en-US" b="1" dirty="0"/>
              <a:t>Assembly language </a:t>
            </a:r>
            <a:r>
              <a:rPr lang="en-US" dirty="0"/>
              <a:t>was used in the </a:t>
            </a:r>
            <a:r>
              <a:rPr lang="en-US" dirty="0">
                <a:hlinkClick r:id="rId4"/>
              </a:rPr>
              <a:t>Electronic Delay Storage Automatic Calculator</a:t>
            </a:r>
            <a:r>
              <a:rPr lang="en-US" dirty="0"/>
              <a:t> (EDSAC)</a:t>
            </a:r>
          </a:p>
          <a:p>
            <a:pPr marL="171450" indent="-171450">
              <a:buFontTx/>
              <a:buChar char="-"/>
            </a:pPr>
            <a:endParaRPr lang="en-US" dirty="0"/>
          </a:p>
          <a:p>
            <a:pPr marL="171450" indent="-171450">
              <a:buFontTx/>
              <a:buChar char="-"/>
            </a:pPr>
            <a:r>
              <a:rPr lang="en-US" b="1" dirty="0"/>
              <a:t>Shortcode</a:t>
            </a:r>
            <a:r>
              <a:rPr lang="en-US" dirty="0"/>
              <a:t> (or Short-order code), was the first </a:t>
            </a:r>
            <a:r>
              <a:rPr lang="en-US" dirty="0">
                <a:hlinkClick r:id="rId5"/>
              </a:rPr>
              <a:t>High-Level Language (HLL)</a:t>
            </a:r>
            <a:r>
              <a:rPr lang="en-US" dirty="0"/>
              <a:t> suggested by John McCauley in 1949. However, it was William Schmitt who implemented it for the BINAC computer the same year and for the UNIVAC in 1950.</a:t>
            </a:r>
          </a:p>
          <a:p>
            <a:pPr marL="171450" indent="-171450">
              <a:buFontTx/>
              <a:buChar char="-"/>
            </a:pPr>
            <a:endParaRPr lang="en-US" dirty="0"/>
          </a:p>
          <a:p>
            <a:pPr marL="171450" indent="-171450">
              <a:buFontTx/>
              <a:buChar char="-"/>
            </a:pPr>
            <a:r>
              <a:rPr lang="en-US" b="1" dirty="0"/>
              <a:t>Autocode</a:t>
            </a:r>
            <a:r>
              <a:rPr lang="en-US" dirty="0"/>
              <a:t>: First developed by Alick Glennie for the Mark 1 computer at the University of Manchester, Autocode was the </a:t>
            </a:r>
            <a:r>
              <a:rPr lang="en-US" dirty="0">
                <a:hlinkClick r:id="rId6"/>
              </a:rPr>
              <a:t>first-ever compiled language to be implemented </a:t>
            </a:r>
            <a:r>
              <a:rPr lang="en-US" dirty="0"/>
              <a:t>meaning that it can be translated directly into machine code using a program called a compiler.</a:t>
            </a:r>
          </a:p>
          <a:p>
            <a:pPr marL="171450" indent="-171450">
              <a:buFontTx/>
              <a:buChar char="-"/>
            </a:pPr>
            <a:endParaRPr lang="en-US" dirty="0"/>
          </a:p>
          <a:p>
            <a:pPr marL="171450" indent="-171450">
              <a:buFontTx/>
              <a:buChar char="-"/>
            </a:pPr>
            <a:r>
              <a:rPr lang="en-US" b="1" dirty="0"/>
              <a:t>FORmula TRANslation </a:t>
            </a:r>
            <a:r>
              <a:rPr lang="en-US" dirty="0"/>
              <a:t>or </a:t>
            </a:r>
            <a:r>
              <a:rPr lang="en-US" dirty="0">
                <a:hlinkClick r:id="rId7"/>
              </a:rPr>
              <a:t>FORTRAN was created by John Backus</a:t>
            </a:r>
            <a:r>
              <a:rPr lang="en-US" dirty="0"/>
              <a:t> and is considered to be the oldest programming language in use today. The programming language was created for high-level scientific, mathematical, and statistical computations. FORTRAN is still in use today in some of the world’s most advanced supercomputers.</a:t>
            </a:r>
          </a:p>
          <a:p>
            <a:pPr marL="171450" indent="-171450">
              <a:buFontTx/>
              <a:buChar char="-"/>
            </a:pPr>
            <a:endParaRPr lang="en-US" dirty="0"/>
          </a:p>
          <a:p>
            <a:pPr marL="171450" indent="-171450">
              <a:buFontTx/>
              <a:buChar char="-"/>
            </a:pPr>
            <a:r>
              <a:rPr lang="en-US" b="1" dirty="0"/>
              <a:t>Algorithmic language or ALGOL </a:t>
            </a:r>
            <a:r>
              <a:rPr lang="en-US" dirty="0"/>
              <a:t>was created by a joint committee of American and European computer scientists. ALGOL served as the starting point for the </a:t>
            </a:r>
            <a:r>
              <a:rPr lang="en-US" dirty="0">
                <a:hlinkClick r:id="rId8"/>
              </a:rPr>
              <a:t>development</a:t>
            </a:r>
            <a:r>
              <a:rPr lang="en-US" dirty="0"/>
              <a:t> of some of the most important programming languages including </a:t>
            </a:r>
            <a:r>
              <a:rPr lang="en-US" b="1" dirty="0"/>
              <a:t>Pascal, C, C++, and Java.</a:t>
            </a:r>
          </a:p>
          <a:p>
            <a:pPr marL="171450" indent="-171450">
              <a:buFontTx/>
              <a:buChar char="-"/>
            </a:pPr>
            <a:endParaRPr lang="en-US" b="1" dirty="0"/>
          </a:p>
          <a:p>
            <a:pPr marL="171450" indent="-171450">
              <a:buFontTx/>
              <a:buChar char="-"/>
            </a:pPr>
            <a:r>
              <a:rPr lang="en-US" b="1" dirty="0"/>
              <a:t>List processor or LISP </a:t>
            </a:r>
            <a:r>
              <a:rPr lang="en-US" dirty="0"/>
              <a:t>was invented by John McCarthy at the Massachusetts Institue of Technology (MIT). Originally purposed for artificial intelligence, LISP is one of the oldest programming languages still in use today and can be used in the place of Ruby or Python.</a:t>
            </a:r>
          </a:p>
          <a:p>
            <a:pPr marL="171450" indent="-171450">
              <a:buFontTx/>
              <a:buChar char="-"/>
            </a:pPr>
            <a:endParaRPr lang="en-US" dirty="0"/>
          </a:p>
        </p:txBody>
      </p:sp>
      <p:sp>
        <p:nvSpPr>
          <p:cNvPr id="4" name="Marcador de número de diapositiva 3"/>
          <p:cNvSpPr>
            <a:spLocks noGrp="1"/>
          </p:cNvSpPr>
          <p:nvPr>
            <p:ph type="sldNum" sz="quarter" idx="5"/>
          </p:nvPr>
        </p:nvSpPr>
        <p:spPr/>
        <p:txBody>
          <a:bodyPr/>
          <a:lstStyle/>
          <a:p>
            <a:fld id="{84E68ADB-F0AC-444E-B21A-E9C071D07948}" type="slidenum">
              <a:rPr lang="en-US" smtClean="0"/>
              <a:t>38</a:t>
            </a:fld>
            <a:endParaRPr lang="en-US" dirty="0"/>
          </a:p>
        </p:txBody>
      </p:sp>
    </p:spTree>
    <p:extLst>
      <p:ext uri="{BB962C8B-B14F-4D97-AF65-F5344CB8AC3E}">
        <p14:creationId xmlns:p14="http://schemas.microsoft.com/office/powerpoint/2010/main" val="1408434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n-US" b="1" dirty="0"/>
              <a:t>Common Business Oriented Language (COBOL</a:t>
            </a:r>
            <a:r>
              <a:rPr lang="en-US" dirty="0"/>
              <a:t>), is the </a:t>
            </a:r>
            <a:r>
              <a:rPr lang="en-US" dirty="0">
                <a:hlinkClick r:id="rId3"/>
              </a:rPr>
              <a:t>programming language</a:t>
            </a:r>
            <a:r>
              <a:rPr lang="en-US" dirty="0"/>
              <a:t> behind many credit card processors, ATMs, telephone and cell calls, hospital signals, and traffic signals systems (just to name a few). The development of the language was led by Dr. Grace Murray Hopper</a:t>
            </a:r>
          </a:p>
          <a:p>
            <a:pPr marL="171450" indent="-171450">
              <a:buFontTx/>
              <a:buChar char="-"/>
            </a:pPr>
            <a:endParaRPr lang="en-US" dirty="0"/>
          </a:p>
          <a:p>
            <a:pPr marL="171450" indent="-171450">
              <a:buFontTx/>
              <a:buChar char="-"/>
            </a:pPr>
            <a:r>
              <a:rPr lang="en-US" b="1" dirty="0"/>
              <a:t>Beginners All-Purpose Symbolic Instruction Code or BASIC</a:t>
            </a:r>
            <a:r>
              <a:rPr lang="en-US" dirty="0"/>
              <a:t> was developed by a group of students at Dartmouth College. The language was written for students who did not have a strong understanding of mathematics or computers</a:t>
            </a:r>
          </a:p>
          <a:p>
            <a:pPr marL="171450" indent="-171450">
              <a:buFontTx/>
              <a:buChar char="-"/>
            </a:pPr>
            <a:endParaRPr lang="en-US" dirty="0"/>
          </a:p>
          <a:p>
            <a:pPr marL="171450" indent="-171450">
              <a:buFontTx/>
              <a:buChar char="-"/>
            </a:pPr>
            <a:r>
              <a:rPr lang="en-US" b="1" dirty="0"/>
              <a:t>PASCAL </a:t>
            </a:r>
            <a:r>
              <a:rPr lang="en-US" dirty="0"/>
              <a:t>Named after the French mathematician Blaise Pascal, Niklaus Wirth developed the programming language in his honor. It was developed as a learning </a:t>
            </a:r>
            <a:r>
              <a:rPr lang="en-US" dirty="0">
                <a:hlinkClick r:id="rId4"/>
              </a:rPr>
              <a:t>tool</a:t>
            </a:r>
            <a:r>
              <a:rPr lang="en-US" dirty="0"/>
              <a:t> for computer programming which meant it was easy to learn. It was favored by Apple in the company’s early days</a:t>
            </a:r>
          </a:p>
          <a:p>
            <a:pPr marL="171450" indent="-171450">
              <a:buFontTx/>
              <a:buChar char="-"/>
            </a:pPr>
            <a:endParaRPr lang="en-US" dirty="0"/>
          </a:p>
          <a:p>
            <a:pPr marL="171450" indent="-171450">
              <a:buFontTx/>
              <a:buChar char="-"/>
            </a:pPr>
            <a:r>
              <a:rPr lang="en-US" b="1" dirty="0"/>
              <a:t>Smalltalk </a:t>
            </a:r>
            <a:r>
              <a:rPr lang="en-US" dirty="0"/>
              <a:t>Developed at the Xerox Palo Alto Research Centre by Alan Kay, Adele Goldberg, and Dan Ingalls, Smalltalk allowed for computer </a:t>
            </a:r>
            <a:r>
              <a:rPr lang="en-US" dirty="0">
                <a:hlinkClick r:id="rId5"/>
              </a:rPr>
              <a:t>programmers to modify code on the fly</a:t>
            </a:r>
            <a:r>
              <a:rPr lang="en-US" dirty="0"/>
              <a:t>. It introduced a variety of programming language aspects that are visible languages of today such as </a:t>
            </a:r>
            <a:r>
              <a:rPr lang="en-US" b="1" dirty="0"/>
              <a:t>Python, Java, and Ruby</a:t>
            </a:r>
          </a:p>
          <a:p>
            <a:pPr marL="171450" indent="-171450">
              <a:buFontTx/>
              <a:buChar char="-"/>
            </a:pPr>
            <a:endParaRPr lang="en-US" b="1" dirty="0"/>
          </a:p>
          <a:p>
            <a:pPr marL="171450" indent="-171450">
              <a:buFontTx/>
              <a:buChar char="-"/>
            </a:pPr>
            <a:r>
              <a:rPr lang="en-US" b="1" dirty="0"/>
              <a:t>C </a:t>
            </a:r>
            <a:r>
              <a:rPr lang="en-US" dirty="0"/>
              <a:t>Developed by Dennis Ritchie at the Bell Telephone Laboratories for use with the Unix operating system. It was called C because it was based on an earlier language called ‘B’. Many of the current leading languages are derivatives of </a:t>
            </a:r>
            <a:r>
              <a:rPr lang="en-US" b="1" dirty="0"/>
              <a:t>C including; C#, Java, JavaScript, Perl, PHP, and Python</a:t>
            </a:r>
            <a:r>
              <a:rPr lang="en-US" dirty="0"/>
              <a:t>. It also has been/still being used by huge companies like Google, Facebook, and Apple.</a:t>
            </a:r>
          </a:p>
          <a:p>
            <a:pPr marL="171450" indent="-171450">
              <a:buFontTx/>
              <a:buChar char="-"/>
            </a:pPr>
            <a:endParaRPr lang="en-US" dirty="0"/>
          </a:p>
          <a:p>
            <a:pPr marL="171450" indent="-171450">
              <a:buFontTx/>
              <a:buChar char="-"/>
            </a:pPr>
            <a:r>
              <a:rPr lang="en-US" b="1" dirty="0">
                <a:hlinkClick r:id="rId6"/>
              </a:rPr>
              <a:t>SQL</a:t>
            </a:r>
            <a:r>
              <a:rPr lang="en-US" b="1" dirty="0"/>
              <a:t> </a:t>
            </a:r>
            <a:r>
              <a:rPr lang="en-US" dirty="0"/>
              <a:t>was first developed by IBM researchers Raymond Boyce and Donald Chamberlain. SEQUEL (as it was referred to at the time), is used for viewing and changing information that is stored in databases. Nowadays the language is an acronym – SQL, which stands for Structured Query Language. </a:t>
            </a:r>
          </a:p>
          <a:p>
            <a:pPr marL="171450" indent="-171450">
              <a:buFontTx/>
              <a:buChar char="-"/>
            </a:pPr>
            <a:endParaRPr lang="en-US" b="1" dirty="0"/>
          </a:p>
          <a:p>
            <a:pPr marL="171450" indent="-171450">
              <a:buFontTx/>
              <a:buChar char="-"/>
            </a:pPr>
            <a:r>
              <a:rPr lang="en-US" b="1" dirty="0">
                <a:hlinkClick r:id="rId7"/>
              </a:rPr>
              <a:t>ADA </a:t>
            </a:r>
            <a:r>
              <a:rPr lang="en-US" dirty="0">
                <a:hlinkClick r:id="rId7"/>
              </a:rPr>
              <a:t>Institute was originally designed</a:t>
            </a:r>
            <a:r>
              <a:rPr lang="en-US" dirty="0"/>
              <a:t> by a team led by Jean Ichbiah of CUU Honeywell Bull under contract to the United States Department of Defense. </a:t>
            </a:r>
          </a:p>
          <a:p>
            <a:pPr marL="171450" indent="-171450">
              <a:buFontTx/>
              <a:buChar char="-"/>
            </a:pPr>
            <a:endParaRPr lang="en-US" b="1" dirty="0"/>
          </a:p>
          <a:p>
            <a:pPr marL="171450" indent="-171450">
              <a:buFontTx/>
              <a:buChar char="-"/>
            </a:pPr>
            <a:r>
              <a:rPr lang="en-US" b="1" dirty="0"/>
              <a:t>C++ </a:t>
            </a:r>
            <a:r>
              <a:rPr lang="en-US" dirty="0"/>
              <a:t>Bjarne Stroustrup modified the C language at the Bell Labs, C++ is an extension of C with enhancements such as classes, virtual functions, and templates. It has been listed in the </a:t>
            </a:r>
            <a:r>
              <a:rPr lang="en-US" dirty="0">
                <a:hlinkClick r:id="rId8"/>
              </a:rPr>
              <a:t>top 10 programming languages</a:t>
            </a:r>
            <a:r>
              <a:rPr lang="en-US" dirty="0"/>
              <a:t> since 1986 and received Hall of Fame status in 2003. C++ is used in MS Office, Adobe Photoshop, game engines, and other high-performance software.</a:t>
            </a:r>
          </a:p>
          <a:p>
            <a:pPr marL="171450" indent="-171450">
              <a:buFontTx/>
              <a:buChar char="-"/>
            </a:pPr>
            <a:endParaRPr lang="en-US" b="1" dirty="0"/>
          </a:p>
          <a:p>
            <a:pPr marL="171450" indent="-171450">
              <a:buFontTx/>
              <a:buChar char="-"/>
            </a:pPr>
            <a:endParaRPr lang="en-US" b="1" dirty="0"/>
          </a:p>
          <a:p>
            <a:pPr marL="171450" indent="-171450">
              <a:buFontTx/>
              <a:buChar char="-"/>
            </a:pPr>
            <a:endParaRPr lang="en-US" b="1" dirty="0"/>
          </a:p>
        </p:txBody>
      </p:sp>
      <p:sp>
        <p:nvSpPr>
          <p:cNvPr id="4" name="Marcador de número de diapositiva 3"/>
          <p:cNvSpPr>
            <a:spLocks noGrp="1"/>
          </p:cNvSpPr>
          <p:nvPr>
            <p:ph type="sldNum" sz="quarter" idx="5"/>
          </p:nvPr>
        </p:nvSpPr>
        <p:spPr/>
        <p:txBody>
          <a:bodyPr/>
          <a:lstStyle/>
          <a:p>
            <a:fld id="{84E68ADB-F0AC-444E-B21A-E9C071D07948}" type="slidenum">
              <a:rPr lang="en-US" smtClean="0"/>
              <a:t>39</a:t>
            </a:fld>
            <a:endParaRPr lang="en-US" dirty="0"/>
          </a:p>
        </p:txBody>
      </p:sp>
    </p:spTree>
    <p:extLst>
      <p:ext uri="{BB962C8B-B14F-4D97-AF65-F5344CB8AC3E}">
        <p14:creationId xmlns:p14="http://schemas.microsoft.com/office/powerpoint/2010/main" val="3048426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n-US" b="1" dirty="0"/>
              <a:t>Objective-C </a:t>
            </a:r>
            <a:r>
              <a:rPr lang="en-US" dirty="0"/>
              <a:t>Developed by Brad Cox and Tom Love, </a:t>
            </a:r>
            <a:r>
              <a:rPr lang="en-US" dirty="0">
                <a:hlinkClick r:id="rId3"/>
              </a:rPr>
              <a:t>Objective-C</a:t>
            </a:r>
            <a:r>
              <a:rPr lang="en-US" dirty="0"/>
              <a:t> is the main programming language used to write software for macOS and </a:t>
            </a:r>
            <a:r>
              <a:rPr lang="en-US" dirty="0">
                <a:hlinkClick r:id="rId4"/>
              </a:rPr>
              <a:t>iOS</a:t>
            </a:r>
            <a:r>
              <a:rPr lang="en-US" dirty="0"/>
              <a:t>, Apple’s operating systems.</a:t>
            </a:r>
          </a:p>
          <a:p>
            <a:pPr marL="171450" indent="-171450">
              <a:buFontTx/>
              <a:buChar char="-"/>
            </a:pPr>
            <a:endParaRPr lang="en-US" b="1" dirty="0"/>
          </a:p>
          <a:p>
            <a:pPr marL="171450" indent="-171450">
              <a:buFontTx/>
              <a:buChar char="-"/>
            </a:pPr>
            <a:r>
              <a:rPr lang="en-US" b="1" dirty="0"/>
              <a:t>Perl</a:t>
            </a:r>
            <a:r>
              <a:rPr lang="en-US" dirty="0"/>
              <a:t> was created by Larry Wall and is a general-purpose, high-level programming language. It was originally designed as a scripting language designed for text editing but nowadays it’s widely used for many purposes such as CGI, database applications, system administration, network programming, and graphic programming.</a:t>
            </a:r>
          </a:p>
          <a:p>
            <a:pPr marL="171450" indent="-171450">
              <a:buFontTx/>
              <a:buChar char="-"/>
            </a:pPr>
            <a:endParaRPr lang="en-US" b="1" dirty="0"/>
          </a:p>
          <a:p>
            <a:pPr marL="171450" indent="-171450">
              <a:buFontTx/>
              <a:buChar char="-"/>
            </a:pPr>
            <a:r>
              <a:rPr lang="en-US" b="1" dirty="0"/>
              <a:t>Haskell</a:t>
            </a:r>
            <a:r>
              <a:rPr lang="en-US" dirty="0"/>
              <a:t> is a general-purpose programming language named after the American logician and mathematician Haskell Brooks Curry. It is a purely functional programming language meaning it’s primarily mathematical.</a:t>
            </a:r>
          </a:p>
          <a:p>
            <a:pPr marL="171450" indent="-171450">
              <a:buFontTx/>
              <a:buChar char="-"/>
            </a:pPr>
            <a:endParaRPr lang="en-US" b="1" dirty="0"/>
          </a:p>
          <a:p>
            <a:pPr marL="171450" indent="-171450">
              <a:buFontTx/>
              <a:buChar char="-"/>
            </a:pPr>
            <a:r>
              <a:rPr lang="en-US" b="1" dirty="0"/>
              <a:t>Python </a:t>
            </a:r>
            <a:r>
              <a:rPr lang="en-US" dirty="0"/>
              <a:t>Named after the British comedy troupe ‘Monty Python’, </a:t>
            </a:r>
            <a:r>
              <a:rPr lang="en-US" dirty="0">
                <a:hlinkClick r:id="rId5"/>
              </a:rPr>
              <a:t>Python</a:t>
            </a:r>
            <a:r>
              <a:rPr lang="en-US" dirty="0"/>
              <a:t> was developed by </a:t>
            </a:r>
            <a:r>
              <a:rPr lang="en-US" b="1" dirty="0"/>
              <a:t>Guido Van Rossum</a:t>
            </a:r>
            <a:r>
              <a:rPr lang="en-US" dirty="0"/>
              <a:t>. </a:t>
            </a:r>
            <a:r>
              <a:rPr lang="en-US" dirty="0">
                <a:hlinkClick r:id="rId6"/>
              </a:rPr>
              <a:t>It is a general-purpose</a:t>
            </a:r>
            <a:r>
              <a:rPr lang="en-US" dirty="0"/>
              <a:t>, high-level programming language created to support a variety of programming styles and be fun to use (a number of the tutorials, samples, and instructions often contain Monty Python references). Python is, to this day, one of the most popular programming languages in the world is used by companies such as Google, yahoo, and Spotify.</a:t>
            </a:r>
          </a:p>
          <a:p>
            <a:pPr marL="171450" indent="-171450">
              <a:buFontTx/>
              <a:buChar char="-"/>
            </a:pPr>
            <a:endParaRPr lang="en-US" b="1" dirty="0"/>
          </a:p>
          <a:p>
            <a:pPr marL="171450" indent="-171450">
              <a:buFontTx/>
              <a:buChar char="-"/>
            </a:pPr>
            <a:r>
              <a:rPr lang="en-US" b="1" dirty="0"/>
              <a:t>VB </a:t>
            </a:r>
            <a:r>
              <a:rPr lang="en-US" dirty="0"/>
              <a:t>Developed by Microsoft, Visual Basic allows programmers to utilize a drag-and-drop style of choosing and changing pre-selected chunks of code through a graphical user interface (GUI). The language is not overly used these days however Microsoft has used portions Visual Basic to a number of their applications like Word, Excel, and Access</a:t>
            </a:r>
          </a:p>
          <a:p>
            <a:pPr marL="171450" indent="-171450">
              <a:buFontTx/>
              <a:buChar char="-"/>
            </a:pPr>
            <a:endParaRPr lang="en-US" b="1" dirty="0"/>
          </a:p>
          <a:p>
            <a:pPr marL="171450" indent="-171450">
              <a:buFontTx/>
              <a:buChar char="-"/>
            </a:pPr>
            <a:r>
              <a:rPr lang="en-US" b="1" dirty="0"/>
              <a:t>Ruby </a:t>
            </a:r>
            <a:r>
              <a:rPr lang="en-US" dirty="0"/>
              <a:t>Created by Yukihiro Matsumoto, </a:t>
            </a:r>
            <a:r>
              <a:rPr lang="en-US" dirty="0">
                <a:hlinkClick r:id="rId7"/>
              </a:rPr>
              <a:t>Ruby</a:t>
            </a:r>
            <a:r>
              <a:rPr lang="en-US" dirty="0"/>
              <a:t> is an interpreted high-level programming language. A teaching language which was influenced by </a:t>
            </a:r>
            <a:r>
              <a:rPr lang="en-US" b="1" dirty="0"/>
              <a:t>Perl, Ada, Lisp, and Smalltalk </a:t>
            </a:r>
            <a:r>
              <a:rPr lang="en-US" dirty="0"/>
              <a:t>– among others. Ruby’s primary uses are for web applications development and Ruby on Rails. Twitter, Hulu, and Groupon are some well-known examples of companies that use Ruby.</a:t>
            </a:r>
          </a:p>
          <a:p>
            <a:pPr marL="171450" indent="-171450">
              <a:buFontTx/>
              <a:buChar char="-"/>
            </a:pPr>
            <a:endParaRPr lang="en-US" b="1" dirty="0"/>
          </a:p>
          <a:p>
            <a:pPr marL="171450" indent="-171450">
              <a:buFontTx/>
              <a:buChar char="-"/>
            </a:pPr>
            <a:r>
              <a:rPr lang="en-US" b="1" dirty="0">
                <a:hlinkClick r:id="rId8"/>
              </a:rPr>
              <a:t>Java</a:t>
            </a:r>
            <a:r>
              <a:rPr lang="en-US" b="1" dirty="0"/>
              <a:t> </a:t>
            </a:r>
            <a:r>
              <a:rPr lang="en-US" dirty="0"/>
              <a:t>is a general-purpose, high-level language created by </a:t>
            </a:r>
            <a:r>
              <a:rPr lang="en-US" b="1" dirty="0"/>
              <a:t>James Gosling </a:t>
            </a:r>
            <a:r>
              <a:rPr lang="en-US" dirty="0"/>
              <a:t>for an interactive TV project. It has cross-platform functionality and is consistently among the top of the world’s most popular programming languages. Java can be found everywhere, from computers to smartphones to parking meters.</a:t>
            </a:r>
            <a:endParaRPr lang="en-US" b="1" dirty="0"/>
          </a:p>
        </p:txBody>
      </p:sp>
      <p:sp>
        <p:nvSpPr>
          <p:cNvPr id="4" name="Marcador de número de diapositiva 3"/>
          <p:cNvSpPr>
            <a:spLocks noGrp="1"/>
          </p:cNvSpPr>
          <p:nvPr>
            <p:ph type="sldNum" sz="quarter" idx="5"/>
          </p:nvPr>
        </p:nvSpPr>
        <p:spPr/>
        <p:txBody>
          <a:bodyPr/>
          <a:lstStyle/>
          <a:p>
            <a:fld id="{84E68ADB-F0AC-444E-B21A-E9C071D07948}" type="slidenum">
              <a:rPr lang="en-US" smtClean="0"/>
              <a:t>40</a:t>
            </a:fld>
            <a:endParaRPr lang="en-US" dirty="0"/>
          </a:p>
        </p:txBody>
      </p:sp>
    </p:spTree>
    <p:extLst>
      <p:ext uri="{BB962C8B-B14F-4D97-AF65-F5344CB8AC3E}">
        <p14:creationId xmlns:p14="http://schemas.microsoft.com/office/powerpoint/2010/main" val="4267346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n-US" b="1" dirty="0"/>
              <a:t>PHP </a:t>
            </a:r>
            <a:r>
              <a:rPr lang="en-US" dirty="0"/>
              <a:t>Formerly known as ‘Personal Home Page’ which now stands for ‘Hypertext Preprocessor’, </a:t>
            </a:r>
            <a:r>
              <a:rPr lang="en-US" dirty="0">
                <a:hlinkClick r:id="rId3"/>
              </a:rPr>
              <a:t>PHP</a:t>
            </a:r>
            <a:r>
              <a:rPr lang="en-US" dirty="0"/>
              <a:t> was developed by Rasmus Lerdorf. Its primary uses include building and maintaining dynamic web pages, as well as server-side development. Some of the biggest companies from across the globe use </a:t>
            </a:r>
            <a:r>
              <a:rPr lang="en-US" b="1" dirty="0"/>
              <a:t>PHP including Facebook, Wikipedia, Digg, WordPress, and Joomla</a:t>
            </a:r>
            <a:r>
              <a:rPr lang="en-US" dirty="0"/>
              <a:t>.</a:t>
            </a:r>
          </a:p>
          <a:p>
            <a:pPr marL="171450" indent="-171450">
              <a:buFontTx/>
              <a:buChar char="-"/>
            </a:pPr>
            <a:endParaRPr lang="en-US" b="1" dirty="0"/>
          </a:p>
          <a:p>
            <a:pPr marL="171450" indent="-171450">
              <a:buFontTx/>
              <a:buChar char="-"/>
            </a:pPr>
            <a:r>
              <a:rPr lang="en-US" b="1" dirty="0">
                <a:hlinkClick r:id="rId4"/>
              </a:rPr>
              <a:t>JavaScript</a:t>
            </a:r>
            <a:r>
              <a:rPr lang="en-US" dirty="0">
                <a:hlinkClick r:id="rId4"/>
              </a:rPr>
              <a:t> </a:t>
            </a:r>
            <a:r>
              <a:rPr lang="en-US" dirty="0"/>
              <a:t>was created by Brendan Eich, this language is primarily used for dynamic web development, PDF documents, web browsers, and desktop widgets. Almost every major website uses JavaScript. Gmail, Adobe Photoshop, and Mozilla Firefox include some well-known examples.</a:t>
            </a:r>
          </a:p>
          <a:p>
            <a:pPr marL="171450" indent="-171450">
              <a:buFontTx/>
              <a:buChar char="-"/>
            </a:pPr>
            <a:endParaRPr lang="en-US" dirty="0"/>
          </a:p>
          <a:p>
            <a:pPr marL="171450" indent="-171450">
              <a:buFontTx/>
              <a:buChar char="-"/>
            </a:pPr>
            <a:r>
              <a:rPr lang="en-US" b="1" dirty="0"/>
              <a:t>C# </a:t>
            </a:r>
            <a:r>
              <a:rPr lang="en-US" dirty="0"/>
              <a:t>Developed at Microsoft with the hope of combining the computing ability of </a:t>
            </a:r>
            <a:r>
              <a:rPr lang="en-US" dirty="0">
                <a:hlinkClick r:id="rId5"/>
              </a:rPr>
              <a:t>C++</a:t>
            </a:r>
            <a:r>
              <a:rPr lang="en-US" dirty="0"/>
              <a:t> with the simplicity of Visual Basic, C# is based on C++ and shares many similarities with Java. The language is used in almost all Microsoft products and is seen primarily in developing desktop applications.</a:t>
            </a:r>
          </a:p>
          <a:p>
            <a:pPr marL="171450" indent="-171450">
              <a:buFontTx/>
              <a:buChar char="-"/>
            </a:pPr>
            <a:endParaRPr lang="en-US" dirty="0"/>
          </a:p>
          <a:p>
            <a:pPr marL="171450" indent="-171450">
              <a:buFontTx/>
              <a:buChar char="-"/>
            </a:pPr>
            <a:r>
              <a:rPr lang="en-US" b="1" dirty="0"/>
              <a:t>SCALA </a:t>
            </a:r>
            <a:r>
              <a:rPr lang="en-US" dirty="0"/>
              <a:t>Developed by Martin Odersky, </a:t>
            </a:r>
            <a:r>
              <a:rPr lang="en-US" dirty="0">
                <a:hlinkClick r:id="rId6"/>
              </a:rPr>
              <a:t>Scala</a:t>
            </a:r>
            <a:r>
              <a:rPr lang="en-US" dirty="0"/>
              <a:t> which combines mathematical functional programming and organized object-oriented programming. Scala’s compatibility with Java makes it helpful with </a:t>
            </a:r>
            <a:r>
              <a:rPr lang="en-US" dirty="0">
                <a:hlinkClick r:id="rId7"/>
              </a:rPr>
              <a:t>Android</a:t>
            </a:r>
            <a:r>
              <a:rPr lang="en-US" dirty="0"/>
              <a:t> development. Linkedin, Twitter, Foursquare, and Netflix are just a few examples of the many companies that use Scala in their tech stacks</a:t>
            </a:r>
          </a:p>
          <a:p>
            <a:pPr marL="171450" indent="-171450">
              <a:buFontTx/>
              <a:buChar char="-"/>
            </a:pPr>
            <a:endParaRPr lang="en-US" b="1" dirty="0"/>
          </a:p>
          <a:p>
            <a:pPr marL="171450" indent="-171450">
              <a:buFontTx/>
              <a:buChar char="-"/>
            </a:pPr>
            <a:r>
              <a:rPr lang="en-US" b="1" dirty="0"/>
              <a:t>Groovy </a:t>
            </a:r>
            <a:r>
              <a:rPr lang="en-US" dirty="0"/>
              <a:t>Derived from Java, Groovy was developed by James Strachan and Bob McWhirter. The language improves productivity because of its succinct and easy to learn. Some well-known companies that are using </a:t>
            </a:r>
            <a:r>
              <a:rPr lang="en-US" dirty="0">
                <a:hlinkClick r:id="rId8"/>
              </a:rPr>
              <a:t>Groovy in their tech stacks are Starbucks</a:t>
            </a:r>
            <a:r>
              <a:rPr lang="en-US" dirty="0"/>
              <a:t>, Transferwise, and Craftbase.</a:t>
            </a:r>
          </a:p>
          <a:p>
            <a:pPr marL="171450" indent="-171450">
              <a:buFontTx/>
              <a:buChar char="-"/>
            </a:pPr>
            <a:endParaRPr lang="en-US" b="1" dirty="0"/>
          </a:p>
          <a:p>
            <a:pPr marL="171450" indent="-171450">
              <a:buFontTx/>
              <a:buChar char="-"/>
            </a:pPr>
            <a:r>
              <a:rPr lang="en-US" b="1" dirty="0"/>
              <a:t>Go</a:t>
            </a:r>
            <a:r>
              <a:rPr lang="en-US" dirty="0"/>
              <a:t> was </a:t>
            </a:r>
            <a:r>
              <a:rPr lang="en-US" dirty="0">
                <a:hlinkClick r:id="rId9"/>
              </a:rPr>
              <a:t>developed by Google</a:t>
            </a:r>
            <a:r>
              <a:rPr lang="en-US" dirty="0"/>
              <a:t> to address issues that occur due to large software systems. Due to its simple and modern structure, Go has gained popularity among some of the largest tech companies around the world such as Google, Uber, Twitch, and Dropbox.</a:t>
            </a:r>
          </a:p>
          <a:p>
            <a:pPr marL="171450" indent="-171450">
              <a:buFontTx/>
              <a:buChar char="-"/>
            </a:pPr>
            <a:endParaRPr lang="en-US" b="1" dirty="0"/>
          </a:p>
          <a:p>
            <a:pPr marL="171450" indent="-171450">
              <a:buFontTx/>
              <a:buChar char="-"/>
            </a:pPr>
            <a:r>
              <a:rPr lang="en-US" b="1" dirty="0"/>
              <a:t>Swift </a:t>
            </a:r>
            <a:r>
              <a:rPr lang="en-US" dirty="0"/>
              <a:t>Developed by Apple as a replacement for C, C++, and Objective-C, </a:t>
            </a:r>
            <a:r>
              <a:rPr lang="en-US" dirty="0">
                <a:hlinkClick r:id="rId10"/>
              </a:rPr>
              <a:t>Swift</a:t>
            </a:r>
            <a:r>
              <a:rPr lang="en-US" dirty="0"/>
              <a:t> was developed with the intention to be easier than the aforementioned languages and allow less room for error. Swift’s versatility means it can be used for desktop, mobile, and cloud applications. Leading language app ‘Duolingo’ launched a new app that was written in Swift.</a:t>
            </a:r>
            <a:endParaRPr lang="en-US" b="1" dirty="0"/>
          </a:p>
          <a:p>
            <a:pPr marL="171450" indent="-171450">
              <a:buFontTx/>
              <a:buChar char="-"/>
            </a:pPr>
            <a:endParaRPr lang="en-US" b="1" dirty="0"/>
          </a:p>
          <a:p>
            <a:pPr marL="171450" indent="-171450">
              <a:buFontTx/>
              <a:buChar char="-"/>
            </a:pPr>
            <a:endParaRPr lang="en-US" b="1" dirty="0"/>
          </a:p>
        </p:txBody>
      </p:sp>
      <p:sp>
        <p:nvSpPr>
          <p:cNvPr id="4" name="Marcador de número de diapositiva 3"/>
          <p:cNvSpPr>
            <a:spLocks noGrp="1"/>
          </p:cNvSpPr>
          <p:nvPr>
            <p:ph type="sldNum" sz="quarter" idx="5"/>
          </p:nvPr>
        </p:nvSpPr>
        <p:spPr/>
        <p:txBody>
          <a:bodyPr/>
          <a:lstStyle/>
          <a:p>
            <a:fld id="{84E68ADB-F0AC-444E-B21A-E9C071D07948}" type="slidenum">
              <a:rPr lang="en-US" smtClean="0"/>
              <a:t>41</a:t>
            </a:fld>
            <a:endParaRPr lang="en-US" dirty="0"/>
          </a:p>
        </p:txBody>
      </p:sp>
    </p:spTree>
    <p:extLst>
      <p:ext uri="{BB962C8B-B14F-4D97-AF65-F5344CB8AC3E}">
        <p14:creationId xmlns:p14="http://schemas.microsoft.com/office/powerpoint/2010/main" val="287394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n-US" b="1" dirty="0"/>
              <a:t>PHP </a:t>
            </a:r>
            <a:r>
              <a:rPr lang="en-US" dirty="0"/>
              <a:t>Formerly known as ‘Personal Home Page’ which now stands for ‘Hypertext Preprocessor’, </a:t>
            </a:r>
            <a:r>
              <a:rPr lang="en-US" dirty="0">
                <a:hlinkClick r:id="rId3"/>
              </a:rPr>
              <a:t>PHP</a:t>
            </a:r>
            <a:r>
              <a:rPr lang="en-US" dirty="0"/>
              <a:t> was developed by Rasmus Lerdorf. Its primary uses include building and maintaining dynamic web pages, as well as server-side development. Some of the biggest companies from across the globe use </a:t>
            </a:r>
            <a:r>
              <a:rPr lang="en-US" b="1" dirty="0"/>
              <a:t>PHP including Facebook, Wikipedia, Digg, WordPress, and Joomla</a:t>
            </a:r>
            <a:r>
              <a:rPr lang="en-US" dirty="0"/>
              <a:t>.</a:t>
            </a:r>
          </a:p>
          <a:p>
            <a:pPr marL="171450" indent="-171450">
              <a:buFontTx/>
              <a:buChar char="-"/>
            </a:pPr>
            <a:endParaRPr lang="en-US" b="1" dirty="0"/>
          </a:p>
          <a:p>
            <a:pPr marL="171450" indent="-171450">
              <a:buFontTx/>
              <a:buChar char="-"/>
            </a:pPr>
            <a:r>
              <a:rPr lang="en-US" b="1" dirty="0">
                <a:hlinkClick r:id="rId4"/>
              </a:rPr>
              <a:t>JavaScript</a:t>
            </a:r>
            <a:r>
              <a:rPr lang="en-US" dirty="0">
                <a:hlinkClick r:id="rId4"/>
              </a:rPr>
              <a:t> </a:t>
            </a:r>
            <a:r>
              <a:rPr lang="en-US" dirty="0"/>
              <a:t>was created by Brendan Eich, this language is primarily used for dynamic web development, PDF documents, web browsers, and desktop widgets. Almost every major website uses JavaScript. Gmail, Adobe Photoshop, and Mozilla Firefox include some well-known examples.</a:t>
            </a:r>
          </a:p>
          <a:p>
            <a:pPr marL="171450" indent="-171450">
              <a:buFontTx/>
              <a:buChar char="-"/>
            </a:pPr>
            <a:endParaRPr lang="en-US" dirty="0"/>
          </a:p>
          <a:p>
            <a:pPr marL="171450" indent="-171450">
              <a:buFontTx/>
              <a:buChar char="-"/>
            </a:pPr>
            <a:r>
              <a:rPr lang="en-US" b="1" dirty="0"/>
              <a:t>C# </a:t>
            </a:r>
            <a:r>
              <a:rPr lang="en-US" dirty="0"/>
              <a:t>Developed at Microsoft with the hope of combining the computing ability of </a:t>
            </a:r>
            <a:r>
              <a:rPr lang="en-US" dirty="0">
                <a:hlinkClick r:id="rId5"/>
              </a:rPr>
              <a:t>C++</a:t>
            </a:r>
            <a:r>
              <a:rPr lang="en-US" dirty="0"/>
              <a:t> with the simplicity of Visual Basic, C# is based on C++ and shares many similarities with Java. The language is used in almost all Microsoft products and is seen primarily in developing desktop applications.</a:t>
            </a:r>
          </a:p>
          <a:p>
            <a:pPr marL="171450" indent="-171450">
              <a:buFontTx/>
              <a:buChar char="-"/>
            </a:pPr>
            <a:endParaRPr lang="en-US" dirty="0"/>
          </a:p>
          <a:p>
            <a:pPr marL="171450" indent="-171450">
              <a:buFontTx/>
              <a:buChar char="-"/>
            </a:pPr>
            <a:r>
              <a:rPr lang="en-US" b="1" dirty="0"/>
              <a:t>SCALA </a:t>
            </a:r>
            <a:r>
              <a:rPr lang="en-US" dirty="0"/>
              <a:t>Developed by Martin Odersky, </a:t>
            </a:r>
            <a:r>
              <a:rPr lang="en-US" dirty="0">
                <a:hlinkClick r:id="rId6"/>
              </a:rPr>
              <a:t>Scala</a:t>
            </a:r>
            <a:r>
              <a:rPr lang="en-US" dirty="0"/>
              <a:t> which combines mathematical functional programming and organized object-oriented programming. Scala’s compatibility with Java makes it helpful with </a:t>
            </a:r>
            <a:r>
              <a:rPr lang="en-US" dirty="0">
                <a:hlinkClick r:id="rId7"/>
              </a:rPr>
              <a:t>Android</a:t>
            </a:r>
            <a:r>
              <a:rPr lang="en-US" dirty="0"/>
              <a:t> development. Linkedin, Twitter, Foursquare, and Netflix are just a few examples of the many companies that use Scala in their tech stacks</a:t>
            </a:r>
          </a:p>
          <a:p>
            <a:pPr marL="171450" indent="-171450">
              <a:buFontTx/>
              <a:buChar char="-"/>
            </a:pPr>
            <a:endParaRPr lang="en-US" b="1" dirty="0"/>
          </a:p>
          <a:p>
            <a:pPr marL="171450" indent="-171450">
              <a:buFontTx/>
              <a:buChar char="-"/>
            </a:pPr>
            <a:r>
              <a:rPr lang="en-US" b="1" dirty="0"/>
              <a:t>Groovy </a:t>
            </a:r>
            <a:r>
              <a:rPr lang="en-US" dirty="0"/>
              <a:t>Derived from Java, Groovy was developed by James Strachan and Bob McWhirter. The language improves productivity because of its succinct and easy to learn. Some well-known companies that are using </a:t>
            </a:r>
            <a:r>
              <a:rPr lang="en-US" dirty="0">
                <a:hlinkClick r:id="rId8"/>
              </a:rPr>
              <a:t>Groovy in their tech stacks are Starbucks</a:t>
            </a:r>
            <a:r>
              <a:rPr lang="en-US" dirty="0"/>
              <a:t>, Transferwise, and Craftbase.</a:t>
            </a:r>
          </a:p>
          <a:p>
            <a:pPr marL="171450" indent="-171450">
              <a:buFontTx/>
              <a:buChar char="-"/>
            </a:pPr>
            <a:endParaRPr lang="en-US" b="1" dirty="0"/>
          </a:p>
          <a:p>
            <a:pPr marL="171450" indent="-171450">
              <a:buFontTx/>
              <a:buChar char="-"/>
            </a:pPr>
            <a:r>
              <a:rPr lang="en-US" b="1" dirty="0"/>
              <a:t>Go</a:t>
            </a:r>
            <a:r>
              <a:rPr lang="en-US" dirty="0"/>
              <a:t> was </a:t>
            </a:r>
            <a:r>
              <a:rPr lang="en-US" dirty="0">
                <a:hlinkClick r:id="rId9"/>
              </a:rPr>
              <a:t>developed by Google</a:t>
            </a:r>
            <a:r>
              <a:rPr lang="en-US" dirty="0"/>
              <a:t> to address issues that occur due to large software systems. Due to its simple and modern structure, Go has gained popularity among some of the largest tech companies around the world such as Google, Uber, Twitch, and Dropbox.</a:t>
            </a:r>
          </a:p>
          <a:p>
            <a:pPr marL="171450" indent="-171450">
              <a:buFontTx/>
              <a:buChar char="-"/>
            </a:pPr>
            <a:endParaRPr lang="en-US" b="1" dirty="0"/>
          </a:p>
          <a:p>
            <a:pPr marL="171450" indent="-171450">
              <a:buFontTx/>
              <a:buChar char="-"/>
            </a:pPr>
            <a:r>
              <a:rPr lang="en-US" b="1" dirty="0"/>
              <a:t>Swift </a:t>
            </a:r>
            <a:r>
              <a:rPr lang="en-US" dirty="0"/>
              <a:t>Developed by Apple as a replacement for C, C++, and Objective-C, </a:t>
            </a:r>
            <a:r>
              <a:rPr lang="en-US" dirty="0">
                <a:hlinkClick r:id="rId10"/>
              </a:rPr>
              <a:t>Swift</a:t>
            </a:r>
            <a:r>
              <a:rPr lang="en-US" dirty="0"/>
              <a:t> was developed with the intention to be easier than the aforementioned languages and allow less room for error. Swift’s versatility means it can be used for desktop, mobile, and cloud applications. Leading language app ‘Duolingo’ launched a new app that was written in Swift.</a:t>
            </a:r>
            <a:endParaRPr lang="en-US" b="1" dirty="0"/>
          </a:p>
          <a:p>
            <a:pPr marL="171450" indent="-171450">
              <a:buFontTx/>
              <a:buChar char="-"/>
            </a:pPr>
            <a:endParaRPr lang="en-US" b="1" dirty="0"/>
          </a:p>
          <a:p>
            <a:pPr marL="171450" indent="-171450">
              <a:buFontTx/>
              <a:buChar char="-"/>
            </a:pPr>
            <a:endParaRPr lang="en-US" b="1" dirty="0"/>
          </a:p>
        </p:txBody>
      </p:sp>
      <p:sp>
        <p:nvSpPr>
          <p:cNvPr id="4" name="Marcador de número de diapositiva 3"/>
          <p:cNvSpPr>
            <a:spLocks noGrp="1"/>
          </p:cNvSpPr>
          <p:nvPr>
            <p:ph type="sldNum" sz="quarter" idx="5"/>
          </p:nvPr>
        </p:nvSpPr>
        <p:spPr/>
        <p:txBody>
          <a:bodyPr/>
          <a:lstStyle/>
          <a:p>
            <a:fld id="{84E68ADB-F0AC-444E-B21A-E9C071D07948}" type="slidenum">
              <a:rPr lang="en-US" smtClean="0"/>
              <a:t>42</a:t>
            </a:fld>
            <a:endParaRPr lang="en-US" dirty="0"/>
          </a:p>
        </p:txBody>
      </p:sp>
    </p:spTree>
    <p:extLst>
      <p:ext uri="{BB962C8B-B14F-4D97-AF65-F5344CB8AC3E}">
        <p14:creationId xmlns:p14="http://schemas.microsoft.com/office/powerpoint/2010/main" val="14709496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randing escuela">
    <p:bg>
      <p:bgPr>
        <a:solidFill>
          <a:srgbClr val="0199DC"/>
        </a:solidFill>
        <a:effectLst/>
      </p:bgPr>
    </p:bg>
    <p:spTree>
      <p:nvGrpSpPr>
        <p:cNvPr id="1" name=""/>
        <p:cNvGrpSpPr/>
        <p:nvPr/>
      </p:nvGrpSpPr>
      <p:grpSpPr>
        <a:xfrm>
          <a:off x="0" y="0"/>
          <a:ext cx="0" cy="0"/>
          <a:chOff x="0" y="0"/>
          <a:chExt cx="0" cy="0"/>
        </a:xfrm>
      </p:grpSpPr>
      <p:pic>
        <p:nvPicPr>
          <p:cNvPr id="9" name="Imagen 8" descr="Logotipo&#10;&#10;Descripción generada automáticamente">
            <a:extLst>
              <a:ext uri="{FF2B5EF4-FFF2-40B4-BE49-F238E27FC236}">
                <a16:creationId xmlns:a16="http://schemas.microsoft.com/office/drawing/2014/main" id="{F7D3805B-EBFA-46E8-BC8F-4DA1209F0BE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88327" y="2022423"/>
            <a:ext cx="5026891" cy="2129651"/>
          </a:xfrm>
          <a:prstGeom prst="rect">
            <a:avLst/>
          </a:prstGeom>
        </p:spPr>
      </p:pic>
      <p:sp>
        <p:nvSpPr>
          <p:cNvPr id="10" name="CuadroTexto 9">
            <a:extLst>
              <a:ext uri="{FF2B5EF4-FFF2-40B4-BE49-F238E27FC236}">
                <a16:creationId xmlns:a16="http://schemas.microsoft.com/office/drawing/2014/main" id="{96E3504D-C53B-4C2A-A2C6-4B5891DB4D97}"/>
              </a:ext>
            </a:extLst>
          </p:cNvPr>
          <p:cNvSpPr txBox="1"/>
          <p:nvPr userDrawn="1"/>
        </p:nvSpPr>
        <p:spPr>
          <a:xfrm>
            <a:off x="5631770" y="6354615"/>
            <a:ext cx="928459" cy="369332"/>
          </a:xfrm>
          <a:prstGeom prst="rect">
            <a:avLst/>
          </a:prstGeom>
          <a:noFill/>
        </p:spPr>
        <p:txBody>
          <a:bodyPr wrap="none" rtlCol="0">
            <a:spAutoFit/>
          </a:bodyPr>
          <a:lstStyle/>
          <a:p>
            <a:r>
              <a:rPr lang="en-US" dirty="0">
                <a:solidFill>
                  <a:srgbClr val="FFFFFF"/>
                </a:solidFill>
                <a:latin typeface="Arial" panose="020B0604020202020204" pitchFamily="34" charset="0"/>
                <a:cs typeface="Arial" panose="020B0604020202020204" pitchFamily="34" charset="0"/>
              </a:rPr>
              <a:t>ebc.mx</a:t>
            </a:r>
          </a:p>
        </p:txBody>
      </p:sp>
    </p:spTree>
    <p:extLst>
      <p:ext uri="{BB962C8B-B14F-4D97-AF65-F5344CB8AC3E}">
        <p14:creationId xmlns:p14="http://schemas.microsoft.com/office/powerpoint/2010/main" val="608326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83A065-500A-407E-8F00-A9934317F389}"/>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fecha 2">
            <a:extLst>
              <a:ext uri="{FF2B5EF4-FFF2-40B4-BE49-F238E27FC236}">
                <a16:creationId xmlns:a16="http://schemas.microsoft.com/office/drawing/2014/main" id="{BB72F542-B487-492C-974C-79460DDB0E05}"/>
              </a:ext>
            </a:extLst>
          </p:cNvPr>
          <p:cNvSpPr>
            <a:spLocks noGrp="1"/>
          </p:cNvSpPr>
          <p:nvPr>
            <p:ph type="dt" sz="half" idx="10"/>
          </p:nvPr>
        </p:nvSpPr>
        <p:spPr/>
        <p:txBody>
          <a:bodyPr/>
          <a:lstStyle/>
          <a:p>
            <a:endParaRPr lang="en-US" dirty="0"/>
          </a:p>
        </p:txBody>
      </p:sp>
      <p:sp>
        <p:nvSpPr>
          <p:cNvPr id="4" name="Marcador de pie de página 3">
            <a:extLst>
              <a:ext uri="{FF2B5EF4-FFF2-40B4-BE49-F238E27FC236}">
                <a16:creationId xmlns:a16="http://schemas.microsoft.com/office/drawing/2014/main" id="{A6C74CEC-CA35-4316-9992-F19E4613DCA0}"/>
              </a:ext>
            </a:extLst>
          </p:cNvPr>
          <p:cNvSpPr>
            <a:spLocks noGrp="1"/>
          </p:cNvSpPr>
          <p:nvPr>
            <p:ph type="ftr" sz="quarter" idx="11"/>
          </p:nvPr>
        </p:nvSpPr>
        <p:spPr/>
        <p:txBody>
          <a:bodyPr/>
          <a:lstStyle/>
          <a:p>
            <a:endParaRPr lang="en-US" dirty="0"/>
          </a:p>
        </p:txBody>
      </p:sp>
      <p:sp>
        <p:nvSpPr>
          <p:cNvPr id="5" name="Marcador de número de diapositiva 4">
            <a:extLst>
              <a:ext uri="{FF2B5EF4-FFF2-40B4-BE49-F238E27FC236}">
                <a16:creationId xmlns:a16="http://schemas.microsoft.com/office/drawing/2014/main" id="{FB9E2904-BD9D-430D-8246-28827C4386B4}"/>
              </a:ext>
            </a:extLst>
          </p:cNvPr>
          <p:cNvSpPr>
            <a:spLocks noGrp="1"/>
          </p:cNvSpPr>
          <p:nvPr>
            <p:ph type="sldNum" sz="quarter" idx="12"/>
          </p:nvPr>
        </p:nvSpPr>
        <p:spPr/>
        <p:txBody>
          <a:bodyPr/>
          <a:lstStyle/>
          <a:p>
            <a:fld id="{8EF9B835-8309-473A-BB76-E87950034C76}" type="slidenum">
              <a:rPr lang="en-US" smtClean="0"/>
              <a:t>‹Nº›</a:t>
            </a:fld>
            <a:endParaRPr lang="en-US" dirty="0"/>
          </a:p>
        </p:txBody>
      </p:sp>
    </p:spTree>
    <p:extLst>
      <p:ext uri="{BB962C8B-B14F-4D97-AF65-F5344CB8AC3E}">
        <p14:creationId xmlns:p14="http://schemas.microsoft.com/office/powerpoint/2010/main" val="384190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AB208485-2E56-4304-9EE0-CBDB1088C129}"/>
              </a:ext>
            </a:extLst>
          </p:cNvPr>
          <p:cNvSpPr>
            <a:spLocks noGrp="1"/>
          </p:cNvSpPr>
          <p:nvPr>
            <p:ph type="dt" sz="half" idx="10"/>
          </p:nvPr>
        </p:nvSpPr>
        <p:spPr/>
        <p:txBody>
          <a:bodyPr/>
          <a:lstStyle/>
          <a:p>
            <a:endParaRPr lang="en-US" dirty="0"/>
          </a:p>
        </p:txBody>
      </p:sp>
      <p:sp>
        <p:nvSpPr>
          <p:cNvPr id="3" name="Marcador de pie de página 2">
            <a:extLst>
              <a:ext uri="{FF2B5EF4-FFF2-40B4-BE49-F238E27FC236}">
                <a16:creationId xmlns:a16="http://schemas.microsoft.com/office/drawing/2014/main" id="{8523D05C-A4BD-4ABD-A819-DA585A5A3CDB}"/>
              </a:ext>
            </a:extLst>
          </p:cNvPr>
          <p:cNvSpPr>
            <a:spLocks noGrp="1"/>
          </p:cNvSpPr>
          <p:nvPr>
            <p:ph type="ftr" sz="quarter" idx="11"/>
          </p:nvPr>
        </p:nvSpPr>
        <p:spPr/>
        <p:txBody>
          <a:bodyPr/>
          <a:lstStyle/>
          <a:p>
            <a:endParaRPr lang="en-US" dirty="0"/>
          </a:p>
        </p:txBody>
      </p:sp>
      <p:sp>
        <p:nvSpPr>
          <p:cNvPr id="4" name="Marcador de número de diapositiva 3">
            <a:extLst>
              <a:ext uri="{FF2B5EF4-FFF2-40B4-BE49-F238E27FC236}">
                <a16:creationId xmlns:a16="http://schemas.microsoft.com/office/drawing/2014/main" id="{1F8A3A45-CCA6-4186-934F-DE4763DE3C13}"/>
              </a:ext>
            </a:extLst>
          </p:cNvPr>
          <p:cNvSpPr>
            <a:spLocks noGrp="1"/>
          </p:cNvSpPr>
          <p:nvPr>
            <p:ph type="sldNum" sz="quarter" idx="12"/>
          </p:nvPr>
        </p:nvSpPr>
        <p:spPr/>
        <p:txBody>
          <a:bodyPr/>
          <a:lstStyle/>
          <a:p>
            <a:fld id="{8EF9B835-8309-473A-BB76-E87950034C76}" type="slidenum">
              <a:rPr lang="en-US" smtClean="0"/>
              <a:t>‹Nº›</a:t>
            </a:fld>
            <a:endParaRPr lang="en-US" dirty="0"/>
          </a:p>
        </p:txBody>
      </p:sp>
    </p:spTree>
    <p:extLst>
      <p:ext uri="{BB962C8B-B14F-4D97-AF65-F5344CB8AC3E}">
        <p14:creationId xmlns:p14="http://schemas.microsoft.com/office/powerpoint/2010/main" val="1695826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103FBA-975B-4E4D-AE77-C4D11912F84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83EDABE7-FBF4-4C07-BCBB-8AA366854D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a:extLst>
              <a:ext uri="{FF2B5EF4-FFF2-40B4-BE49-F238E27FC236}">
                <a16:creationId xmlns:a16="http://schemas.microsoft.com/office/drawing/2014/main" id="{916572F0-E77F-4276-BA14-81D8FE790C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C75E05F-FC29-4A2D-84B4-ADF5F0B8724A}"/>
              </a:ext>
            </a:extLst>
          </p:cNvPr>
          <p:cNvSpPr>
            <a:spLocks noGrp="1"/>
          </p:cNvSpPr>
          <p:nvPr>
            <p:ph type="dt" sz="half" idx="10"/>
          </p:nvPr>
        </p:nvSpPr>
        <p:spPr/>
        <p:txBody>
          <a:bodyPr/>
          <a:lstStyle/>
          <a:p>
            <a:endParaRPr lang="en-US" dirty="0"/>
          </a:p>
        </p:txBody>
      </p:sp>
      <p:sp>
        <p:nvSpPr>
          <p:cNvPr id="6" name="Marcador de pie de página 5">
            <a:extLst>
              <a:ext uri="{FF2B5EF4-FFF2-40B4-BE49-F238E27FC236}">
                <a16:creationId xmlns:a16="http://schemas.microsoft.com/office/drawing/2014/main" id="{5F9F3B0F-C0DC-43E1-9C5E-3CE7E370AD35}"/>
              </a:ext>
            </a:extLst>
          </p:cNvPr>
          <p:cNvSpPr>
            <a:spLocks noGrp="1"/>
          </p:cNvSpPr>
          <p:nvPr>
            <p:ph type="ftr" sz="quarter" idx="11"/>
          </p:nvPr>
        </p:nvSpPr>
        <p:spPr/>
        <p:txBody>
          <a:bodyPr/>
          <a:lstStyle/>
          <a:p>
            <a:endParaRPr lang="en-US" dirty="0"/>
          </a:p>
        </p:txBody>
      </p:sp>
      <p:sp>
        <p:nvSpPr>
          <p:cNvPr id="7" name="Marcador de número de diapositiva 6">
            <a:extLst>
              <a:ext uri="{FF2B5EF4-FFF2-40B4-BE49-F238E27FC236}">
                <a16:creationId xmlns:a16="http://schemas.microsoft.com/office/drawing/2014/main" id="{3B689CBD-35C2-452D-B45B-C98233700385}"/>
              </a:ext>
            </a:extLst>
          </p:cNvPr>
          <p:cNvSpPr>
            <a:spLocks noGrp="1"/>
          </p:cNvSpPr>
          <p:nvPr>
            <p:ph type="sldNum" sz="quarter" idx="12"/>
          </p:nvPr>
        </p:nvSpPr>
        <p:spPr/>
        <p:txBody>
          <a:bodyPr/>
          <a:lstStyle/>
          <a:p>
            <a:fld id="{8EF9B835-8309-473A-BB76-E87950034C76}" type="slidenum">
              <a:rPr lang="en-US" smtClean="0"/>
              <a:t>‹Nº›</a:t>
            </a:fld>
            <a:endParaRPr lang="en-US" dirty="0"/>
          </a:p>
        </p:txBody>
      </p:sp>
    </p:spTree>
    <p:extLst>
      <p:ext uri="{BB962C8B-B14F-4D97-AF65-F5344CB8AC3E}">
        <p14:creationId xmlns:p14="http://schemas.microsoft.com/office/powerpoint/2010/main" val="33492354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08AC4C-CBA4-4719-B066-9F59C358022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a:extLst>
              <a:ext uri="{FF2B5EF4-FFF2-40B4-BE49-F238E27FC236}">
                <a16:creationId xmlns:a16="http://schemas.microsoft.com/office/drawing/2014/main" id="{1744B8B3-21C2-475E-B396-9F9176E9F7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Marcador de texto 3">
            <a:extLst>
              <a:ext uri="{FF2B5EF4-FFF2-40B4-BE49-F238E27FC236}">
                <a16:creationId xmlns:a16="http://schemas.microsoft.com/office/drawing/2014/main" id="{5ABA293E-CE4C-4A73-94BF-C288CD388B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FC233869-2D80-4A48-B319-12EB382B93C8}"/>
              </a:ext>
            </a:extLst>
          </p:cNvPr>
          <p:cNvSpPr>
            <a:spLocks noGrp="1"/>
          </p:cNvSpPr>
          <p:nvPr>
            <p:ph type="dt" sz="half" idx="10"/>
          </p:nvPr>
        </p:nvSpPr>
        <p:spPr/>
        <p:txBody>
          <a:bodyPr/>
          <a:lstStyle/>
          <a:p>
            <a:endParaRPr lang="en-US" dirty="0"/>
          </a:p>
        </p:txBody>
      </p:sp>
      <p:sp>
        <p:nvSpPr>
          <p:cNvPr id="6" name="Marcador de pie de página 5">
            <a:extLst>
              <a:ext uri="{FF2B5EF4-FFF2-40B4-BE49-F238E27FC236}">
                <a16:creationId xmlns:a16="http://schemas.microsoft.com/office/drawing/2014/main" id="{637D3552-B1C8-4BA5-8D79-E58315D6CD9F}"/>
              </a:ext>
            </a:extLst>
          </p:cNvPr>
          <p:cNvSpPr>
            <a:spLocks noGrp="1"/>
          </p:cNvSpPr>
          <p:nvPr>
            <p:ph type="ftr" sz="quarter" idx="11"/>
          </p:nvPr>
        </p:nvSpPr>
        <p:spPr/>
        <p:txBody>
          <a:bodyPr/>
          <a:lstStyle/>
          <a:p>
            <a:endParaRPr lang="en-US" dirty="0"/>
          </a:p>
        </p:txBody>
      </p:sp>
      <p:sp>
        <p:nvSpPr>
          <p:cNvPr id="7" name="Marcador de número de diapositiva 6">
            <a:extLst>
              <a:ext uri="{FF2B5EF4-FFF2-40B4-BE49-F238E27FC236}">
                <a16:creationId xmlns:a16="http://schemas.microsoft.com/office/drawing/2014/main" id="{B90C7D3E-37FE-48BB-8D53-B0DD816F66E0}"/>
              </a:ext>
            </a:extLst>
          </p:cNvPr>
          <p:cNvSpPr>
            <a:spLocks noGrp="1"/>
          </p:cNvSpPr>
          <p:nvPr>
            <p:ph type="sldNum" sz="quarter" idx="12"/>
          </p:nvPr>
        </p:nvSpPr>
        <p:spPr/>
        <p:txBody>
          <a:bodyPr/>
          <a:lstStyle/>
          <a:p>
            <a:fld id="{8EF9B835-8309-473A-BB76-E87950034C76}" type="slidenum">
              <a:rPr lang="en-US" smtClean="0"/>
              <a:t>‹Nº›</a:t>
            </a:fld>
            <a:endParaRPr lang="en-US" dirty="0"/>
          </a:p>
        </p:txBody>
      </p:sp>
    </p:spTree>
    <p:extLst>
      <p:ext uri="{BB962C8B-B14F-4D97-AF65-F5344CB8AC3E}">
        <p14:creationId xmlns:p14="http://schemas.microsoft.com/office/powerpoint/2010/main" val="30851178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97E1E2-6E01-4BF0-893D-FA6451A157B2}"/>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DB3F8E63-A426-44AB-ADCA-266296587C58}"/>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D3086230-233F-4205-9C45-25F4368779DD}"/>
              </a:ext>
            </a:extLst>
          </p:cNvPr>
          <p:cNvSpPr>
            <a:spLocks noGrp="1"/>
          </p:cNvSpPr>
          <p:nvPr>
            <p:ph type="dt" sz="half" idx="10"/>
          </p:nvPr>
        </p:nvSpPr>
        <p:spPr/>
        <p:txBody>
          <a:bodyPr/>
          <a:lstStyle/>
          <a:p>
            <a:endParaRPr lang="en-US" dirty="0"/>
          </a:p>
        </p:txBody>
      </p:sp>
      <p:sp>
        <p:nvSpPr>
          <p:cNvPr id="5" name="Marcador de pie de página 4">
            <a:extLst>
              <a:ext uri="{FF2B5EF4-FFF2-40B4-BE49-F238E27FC236}">
                <a16:creationId xmlns:a16="http://schemas.microsoft.com/office/drawing/2014/main" id="{2574BB47-288B-4200-BB1D-DEB658FBD79D}"/>
              </a:ext>
            </a:extLst>
          </p:cNvPr>
          <p:cNvSpPr>
            <a:spLocks noGrp="1"/>
          </p:cNvSpPr>
          <p:nvPr>
            <p:ph type="ftr" sz="quarter" idx="11"/>
          </p:nvPr>
        </p:nvSpPr>
        <p:spPr/>
        <p:txBody>
          <a:bodyPr/>
          <a:lstStyle/>
          <a:p>
            <a:endParaRPr lang="en-US" dirty="0"/>
          </a:p>
        </p:txBody>
      </p:sp>
      <p:sp>
        <p:nvSpPr>
          <p:cNvPr id="6" name="Marcador de número de diapositiva 5">
            <a:extLst>
              <a:ext uri="{FF2B5EF4-FFF2-40B4-BE49-F238E27FC236}">
                <a16:creationId xmlns:a16="http://schemas.microsoft.com/office/drawing/2014/main" id="{9D915C70-64A6-4D38-A57F-89D373F167DA}"/>
              </a:ext>
            </a:extLst>
          </p:cNvPr>
          <p:cNvSpPr>
            <a:spLocks noGrp="1"/>
          </p:cNvSpPr>
          <p:nvPr>
            <p:ph type="sldNum" sz="quarter" idx="12"/>
          </p:nvPr>
        </p:nvSpPr>
        <p:spPr/>
        <p:txBody>
          <a:bodyPr/>
          <a:lstStyle/>
          <a:p>
            <a:fld id="{8EF9B835-8309-473A-BB76-E87950034C76}" type="slidenum">
              <a:rPr lang="en-US" smtClean="0"/>
              <a:t>‹Nº›</a:t>
            </a:fld>
            <a:endParaRPr lang="en-US" dirty="0"/>
          </a:p>
        </p:txBody>
      </p:sp>
    </p:spTree>
    <p:extLst>
      <p:ext uri="{BB962C8B-B14F-4D97-AF65-F5344CB8AC3E}">
        <p14:creationId xmlns:p14="http://schemas.microsoft.com/office/powerpoint/2010/main" val="6696263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6E6E7B4-203D-4CAC-A3AC-BF07C5246EE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CF916139-60A6-4002-96A7-02131DBCE19B}"/>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30DB57BD-2476-4B70-86E4-F7B8ACAC2CA8}"/>
              </a:ext>
            </a:extLst>
          </p:cNvPr>
          <p:cNvSpPr>
            <a:spLocks noGrp="1"/>
          </p:cNvSpPr>
          <p:nvPr>
            <p:ph type="dt" sz="half" idx="10"/>
          </p:nvPr>
        </p:nvSpPr>
        <p:spPr/>
        <p:txBody>
          <a:bodyPr/>
          <a:lstStyle/>
          <a:p>
            <a:endParaRPr lang="en-US" dirty="0"/>
          </a:p>
        </p:txBody>
      </p:sp>
      <p:sp>
        <p:nvSpPr>
          <p:cNvPr id="5" name="Marcador de pie de página 4">
            <a:extLst>
              <a:ext uri="{FF2B5EF4-FFF2-40B4-BE49-F238E27FC236}">
                <a16:creationId xmlns:a16="http://schemas.microsoft.com/office/drawing/2014/main" id="{32D81D70-F031-4351-BA79-2659B59975A7}"/>
              </a:ext>
            </a:extLst>
          </p:cNvPr>
          <p:cNvSpPr>
            <a:spLocks noGrp="1"/>
          </p:cNvSpPr>
          <p:nvPr>
            <p:ph type="ftr" sz="quarter" idx="11"/>
          </p:nvPr>
        </p:nvSpPr>
        <p:spPr/>
        <p:txBody>
          <a:bodyPr/>
          <a:lstStyle/>
          <a:p>
            <a:endParaRPr lang="en-US" dirty="0"/>
          </a:p>
        </p:txBody>
      </p:sp>
      <p:sp>
        <p:nvSpPr>
          <p:cNvPr id="6" name="Marcador de número de diapositiva 5">
            <a:extLst>
              <a:ext uri="{FF2B5EF4-FFF2-40B4-BE49-F238E27FC236}">
                <a16:creationId xmlns:a16="http://schemas.microsoft.com/office/drawing/2014/main" id="{59982E57-ABE4-46BA-99BB-346379C767B9}"/>
              </a:ext>
            </a:extLst>
          </p:cNvPr>
          <p:cNvSpPr>
            <a:spLocks noGrp="1"/>
          </p:cNvSpPr>
          <p:nvPr>
            <p:ph type="sldNum" sz="quarter" idx="12"/>
          </p:nvPr>
        </p:nvSpPr>
        <p:spPr/>
        <p:txBody>
          <a:bodyPr/>
          <a:lstStyle/>
          <a:p>
            <a:fld id="{8EF9B835-8309-473A-BB76-E87950034C76}" type="slidenum">
              <a:rPr lang="en-US" smtClean="0"/>
              <a:t>‹Nº›</a:t>
            </a:fld>
            <a:endParaRPr lang="en-US" dirty="0"/>
          </a:p>
        </p:txBody>
      </p:sp>
    </p:spTree>
    <p:extLst>
      <p:ext uri="{BB962C8B-B14F-4D97-AF65-F5344CB8AC3E}">
        <p14:creationId xmlns:p14="http://schemas.microsoft.com/office/powerpoint/2010/main" val="3953969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ción Diapositiva">
    <p:spTree>
      <p:nvGrpSpPr>
        <p:cNvPr id="1" name=""/>
        <p:cNvGrpSpPr/>
        <p:nvPr/>
      </p:nvGrpSpPr>
      <p:grpSpPr>
        <a:xfrm>
          <a:off x="0" y="0"/>
          <a:ext cx="0" cy="0"/>
          <a:chOff x="0" y="0"/>
          <a:chExt cx="0" cy="0"/>
        </a:xfrm>
      </p:grpSpPr>
      <p:pic>
        <p:nvPicPr>
          <p:cNvPr id="29" name="Imagen 28" descr="Icono&#10;&#10;Descripción generada automáticamente">
            <a:extLst>
              <a:ext uri="{FF2B5EF4-FFF2-40B4-BE49-F238E27FC236}">
                <a16:creationId xmlns:a16="http://schemas.microsoft.com/office/drawing/2014/main" id="{F8159A80-9355-A9CD-1FB2-0D0CB5DDEA2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19415" y="4120452"/>
            <a:ext cx="4894309" cy="2141260"/>
          </a:xfrm>
          <a:prstGeom prst="rect">
            <a:avLst/>
          </a:prstGeom>
        </p:spPr>
      </p:pic>
      <p:sp>
        <p:nvSpPr>
          <p:cNvPr id="8" name="Rectángulo 7">
            <a:extLst>
              <a:ext uri="{FF2B5EF4-FFF2-40B4-BE49-F238E27FC236}">
                <a16:creationId xmlns:a16="http://schemas.microsoft.com/office/drawing/2014/main" id="{3BAAB32A-7E73-49B2-A18C-4F518065C869}"/>
              </a:ext>
            </a:extLst>
          </p:cNvPr>
          <p:cNvSpPr/>
          <p:nvPr userDrawn="1"/>
        </p:nvSpPr>
        <p:spPr>
          <a:xfrm>
            <a:off x="-1" y="0"/>
            <a:ext cx="2687783" cy="6857999"/>
          </a:xfrm>
          <a:prstGeom prst="rect">
            <a:avLst/>
          </a:prstGeom>
          <a:solidFill>
            <a:srgbClr val="0199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ángulo 11">
            <a:extLst>
              <a:ext uri="{FF2B5EF4-FFF2-40B4-BE49-F238E27FC236}">
                <a16:creationId xmlns:a16="http://schemas.microsoft.com/office/drawing/2014/main" id="{07EB09FB-3EAC-4C74-BA56-3BE5072406C7}"/>
              </a:ext>
            </a:extLst>
          </p:cNvPr>
          <p:cNvSpPr/>
          <p:nvPr userDrawn="1"/>
        </p:nvSpPr>
        <p:spPr>
          <a:xfrm>
            <a:off x="2687782" y="6262254"/>
            <a:ext cx="9504218" cy="595745"/>
          </a:xfrm>
          <a:prstGeom prst="rect">
            <a:avLst/>
          </a:prstGeom>
          <a:solidFill>
            <a:srgbClr val="FFB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36509836-B729-4778-9636-DBC29D97E00F}"/>
              </a:ext>
            </a:extLst>
          </p:cNvPr>
          <p:cNvSpPr>
            <a:spLocks noGrp="1"/>
          </p:cNvSpPr>
          <p:nvPr>
            <p:ph type="ctrTitle" hasCustomPrompt="1"/>
          </p:nvPr>
        </p:nvSpPr>
        <p:spPr>
          <a:xfrm>
            <a:off x="2974105" y="1477817"/>
            <a:ext cx="5523344" cy="2032145"/>
          </a:xfrm>
        </p:spPr>
        <p:txBody>
          <a:bodyPr anchor="b">
            <a:noAutofit/>
          </a:bodyPr>
          <a:lstStyle>
            <a:lvl1pPr algn="l">
              <a:defRPr sz="6500" b="0">
                <a:solidFill>
                  <a:schemeClr val="tx1">
                    <a:lumMod val="65000"/>
                    <a:lumOff val="35000"/>
                  </a:schemeClr>
                </a:solidFill>
                <a:effectLst/>
                <a:latin typeface="Arial" panose="020B0604020202020204" pitchFamily="34" charset="0"/>
                <a:cs typeface="Arial" panose="020B0604020202020204" pitchFamily="34" charset="0"/>
              </a:defRPr>
            </a:lvl1pPr>
          </a:lstStyle>
          <a:p>
            <a:br>
              <a:rPr lang="es-ES" dirty="0"/>
            </a:br>
            <a:endParaRPr lang="en-US" dirty="0"/>
          </a:p>
        </p:txBody>
      </p:sp>
      <p:sp>
        <p:nvSpPr>
          <p:cNvPr id="3" name="Subtítulo 2">
            <a:extLst>
              <a:ext uri="{FF2B5EF4-FFF2-40B4-BE49-F238E27FC236}">
                <a16:creationId xmlns:a16="http://schemas.microsoft.com/office/drawing/2014/main" id="{39A25E1F-BC3B-4064-8624-B496FA42779D}"/>
              </a:ext>
            </a:extLst>
          </p:cNvPr>
          <p:cNvSpPr>
            <a:spLocks noGrp="1"/>
          </p:cNvSpPr>
          <p:nvPr>
            <p:ph type="subTitle" idx="1"/>
          </p:nvPr>
        </p:nvSpPr>
        <p:spPr>
          <a:xfrm>
            <a:off x="2974105" y="3650241"/>
            <a:ext cx="5523344" cy="1655762"/>
          </a:xfrm>
        </p:spPr>
        <p:txBody>
          <a:bodyPr>
            <a:normAutofit/>
          </a:bodyPr>
          <a:lstStyle>
            <a:lvl1pPr marL="0" indent="0" algn="l">
              <a:buNone/>
              <a:defRPr sz="2000" b="0">
                <a:solidFill>
                  <a:schemeClr val="tx1">
                    <a:lumMod val="65000"/>
                    <a:lumOff val="35000"/>
                  </a:schemeClr>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p:txBody>
      </p:sp>
      <p:pic>
        <p:nvPicPr>
          <p:cNvPr id="9" name="Imagen 8" descr="Logotipo&#10;&#10;Descripción generada automáticamente">
            <a:extLst>
              <a:ext uri="{FF2B5EF4-FFF2-40B4-BE49-F238E27FC236}">
                <a16:creationId xmlns:a16="http://schemas.microsoft.com/office/drawing/2014/main" id="{2CD097F0-1A86-4063-A865-F3D4E367D68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4599" y="105743"/>
            <a:ext cx="2423183" cy="1026586"/>
          </a:xfrm>
          <a:prstGeom prst="rect">
            <a:avLst/>
          </a:prstGeom>
        </p:spPr>
      </p:pic>
      <p:sp>
        <p:nvSpPr>
          <p:cNvPr id="10" name="CuadroTexto 9">
            <a:extLst>
              <a:ext uri="{FF2B5EF4-FFF2-40B4-BE49-F238E27FC236}">
                <a16:creationId xmlns:a16="http://schemas.microsoft.com/office/drawing/2014/main" id="{D371F288-91E0-4B23-B2A6-EDE8EA70B60D}"/>
              </a:ext>
            </a:extLst>
          </p:cNvPr>
          <p:cNvSpPr txBox="1"/>
          <p:nvPr userDrawn="1"/>
        </p:nvSpPr>
        <p:spPr>
          <a:xfrm>
            <a:off x="879661" y="6352143"/>
            <a:ext cx="928459" cy="369332"/>
          </a:xfrm>
          <a:prstGeom prst="rect">
            <a:avLst/>
          </a:prstGeom>
          <a:noFill/>
        </p:spPr>
        <p:txBody>
          <a:bodyPr wrap="none" rtlCol="0">
            <a:spAutoFit/>
          </a:bodyPr>
          <a:lstStyle/>
          <a:p>
            <a:r>
              <a:rPr lang="en-US" dirty="0">
                <a:solidFill>
                  <a:srgbClr val="FFFFFF"/>
                </a:solidFill>
                <a:latin typeface="Arial" panose="020B0604020202020204" pitchFamily="34" charset="0"/>
                <a:cs typeface="Arial" panose="020B0604020202020204" pitchFamily="34" charset="0"/>
              </a:rPr>
              <a:t>ebc.mx</a:t>
            </a:r>
          </a:p>
        </p:txBody>
      </p:sp>
      <p:sp>
        <p:nvSpPr>
          <p:cNvPr id="18" name="CuadroTexto 17">
            <a:extLst>
              <a:ext uri="{FF2B5EF4-FFF2-40B4-BE49-F238E27FC236}">
                <a16:creationId xmlns:a16="http://schemas.microsoft.com/office/drawing/2014/main" id="{3FCDDFC4-3F53-40AC-914C-2368E941DE93}"/>
              </a:ext>
            </a:extLst>
          </p:cNvPr>
          <p:cNvSpPr txBox="1"/>
          <p:nvPr userDrawn="1"/>
        </p:nvSpPr>
        <p:spPr>
          <a:xfrm>
            <a:off x="2974105" y="1006764"/>
            <a:ext cx="5523344" cy="376956"/>
          </a:xfrm>
          <a:prstGeom prst="rect">
            <a:avLst/>
          </a:prstGeom>
          <a:noFill/>
        </p:spPr>
        <p:txBody>
          <a:bodyPr wrap="square" rtlCol="0">
            <a:spAutoFit/>
          </a:bodyPr>
          <a:lstStyle/>
          <a:p>
            <a:pPr algn="r"/>
            <a:r>
              <a:rPr lang="es-MX" dirty="0">
                <a:solidFill>
                  <a:schemeClr val="tx1">
                    <a:lumMod val="65000"/>
                    <a:lumOff val="35000"/>
                  </a:schemeClr>
                </a:solidFill>
                <a:latin typeface="Arial" panose="020B0604020202020204" pitchFamily="34" charset="0"/>
                <a:cs typeface="Arial" panose="020B0604020202020204" pitchFamily="34" charset="0"/>
              </a:rPr>
              <a:t>CFD21203</a:t>
            </a:r>
            <a:endParaRPr lang="en-US"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9" name="CuadroTexto 18">
            <a:extLst>
              <a:ext uri="{FF2B5EF4-FFF2-40B4-BE49-F238E27FC236}">
                <a16:creationId xmlns:a16="http://schemas.microsoft.com/office/drawing/2014/main" id="{BD6B2026-BC2D-4A82-AD61-0291BF626748}"/>
              </a:ext>
            </a:extLst>
          </p:cNvPr>
          <p:cNvSpPr txBox="1"/>
          <p:nvPr userDrawn="1"/>
        </p:nvSpPr>
        <p:spPr>
          <a:xfrm>
            <a:off x="9904831" y="6384102"/>
            <a:ext cx="2005677" cy="369332"/>
          </a:xfrm>
          <a:prstGeom prst="rect">
            <a:avLst/>
          </a:prstGeom>
          <a:noFill/>
        </p:spPr>
        <p:txBody>
          <a:bodyPr wrap="none" rtlCol="0">
            <a:spAutoFit/>
          </a:bodyPr>
          <a:lstStyle/>
          <a:p>
            <a:r>
              <a:rPr lang="es-MX" noProof="0" dirty="0">
                <a:solidFill>
                  <a:srgbClr val="FFFFFF"/>
                </a:solidFill>
                <a:latin typeface="Arial" panose="020B0604020202020204" pitchFamily="34" charset="0"/>
                <a:cs typeface="Arial" panose="020B0604020202020204" pitchFamily="34" charset="0"/>
              </a:rPr>
              <a:t>Septiembre</a:t>
            </a:r>
            <a:r>
              <a:rPr lang="en-US" dirty="0">
                <a:solidFill>
                  <a:srgbClr val="FFFFFF"/>
                </a:solidFill>
                <a:latin typeface="Arial" panose="020B0604020202020204" pitchFamily="34" charset="0"/>
                <a:cs typeface="Arial" panose="020B0604020202020204" pitchFamily="34" charset="0"/>
              </a:rPr>
              <a:t>, 2022</a:t>
            </a:r>
          </a:p>
        </p:txBody>
      </p:sp>
    </p:spTree>
    <p:extLst>
      <p:ext uri="{BB962C8B-B14F-4D97-AF65-F5344CB8AC3E}">
        <p14:creationId xmlns:p14="http://schemas.microsoft.com/office/powerpoint/2010/main" val="2395318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1DCA99E-83CE-4323-95AF-C264171843D8}"/>
              </a:ext>
            </a:extLst>
          </p:cNvPr>
          <p:cNvSpPr/>
          <p:nvPr userDrawn="1"/>
        </p:nvSpPr>
        <p:spPr>
          <a:xfrm>
            <a:off x="0" y="6262255"/>
            <a:ext cx="12191999" cy="595745"/>
          </a:xfrm>
          <a:prstGeom prst="rect">
            <a:avLst/>
          </a:prstGeom>
          <a:solidFill>
            <a:srgbClr val="0199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 name="Rectángulo 6">
            <a:extLst>
              <a:ext uri="{FF2B5EF4-FFF2-40B4-BE49-F238E27FC236}">
                <a16:creationId xmlns:a16="http://schemas.microsoft.com/office/drawing/2014/main" id="{9452224D-C890-493E-B5C6-5464ADAA83AD}"/>
              </a:ext>
            </a:extLst>
          </p:cNvPr>
          <p:cNvSpPr/>
          <p:nvPr userDrawn="1"/>
        </p:nvSpPr>
        <p:spPr>
          <a:xfrm>
            <a:off x="0" y="0"/>
            <a:ext cx="12192000" cy="1487056"/>
          </a:xfrm>
          <a:prstGeom prst="rect">
            <a:avLst/>
          </a:prstGeom>
          <a:solidFill>
            <a:srgbClr val="FFB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ítulo 1">
            <a:extLst>
              <a:ext uri="{FF2B5EF4-FFF2-40B4-BE49-F238E27FC236}">
                <a16:creationId xmlns:a16="http://schemas.microsoft.com/office/drawing/2014/main" id="{B5F632A4-66E4-49BE-AD89-49028E1192B9}"/>
              </a:ext>
            </a:extLst>
          </p:cNvPr>
          <p:cNvSpPr>
            <a:spLocks noGrp="1"/>
          </p:cNvSpPr>
          <p:nvPr>
            <p:ph type="title"/>
          </p:nvPr>
        </p:nvSpPr>
        <p:spPr>
          <a:xfrm>
            <a:off x="838200" y="350983"/>
            <a:ext cx="10515600" cy="1136072"/>
          </a:xfrm>
        </p:spPr>
        <p:txBody>
          <a:bodyPr anchor="b">
            <a:noAutofit/>
          </a:bodyPr>
          <a:lstStyle>
            <a:lvl1pPr>
              <a:defRPr sz="4800">
                <a:solidFill>
                  <a:schemeClr val="bg1"/>
                </a:solidFill>
                <a:latin typeface="Arial" panose="020B0604020202020204" pitchFamily="34" charset="0"/>
                <a:cs typeface="Arial" panose="020B0604020202020204" pitchFamily="34" charset="0"/>
              </a:defRPr>
            </a:lvl1pPr>
          </a:lstStyle>
          <a:p>
            <a:r>
              <a:rPr lang="es-ES" dirty="0"/>
              <a:t>Haga clic para modificar el estilo de título del patrón</a:t>
            </a:r>
            <a:endParaRPr lang="en-US" dirty="0"/>
          </a:p>
        </p:txBody>
      </p:sp>
      <p:sp>
        <p:nvSpPr>
          <p:cNvPr id="3" name="Marcador de contenido 2">
            <a:extLst>
              <a:ext uri="{FF2B5EF4-FFF2-40B4-BE49-F238E27FC236}">
                <a16:creationId xmlns:a16="http://schemas.microsoft.com/office/drawing/2014/main" id="{AE061A07-A678-4050-945C-779080ED2679}"/>
              </a:ext>
            </a:extLst>
          </p:cNvPr>
          <p:cNvSpPr>
            <a:spLocks noGrp="1"/>
          </p:cNvSpPr>
          <p:nvPr>
            <p:ph idx="1"/>
          </p:nvPr>
        </p:nvSpPr>
        <p:spPr/>
        <p:txBody>
          <a:bodyPr/>
          <a:lstStyle>
            <a:lvl1pPr>
              <a:defRPr sz="2000">
                <a:solidFill>
                  <a:schemeClr val="tx1">
                    <a:lumMod val="65000"/>
                    <a:lumOff val="35000"/>
                  </a:schemeClr>
                </a:solidFill>
                <a:latin typeface="Arial" panose="020B0604020202020204" pitchFamily="34" charset="0"/>
                <a:cs typeface="Arial" panose="020B0604020202020204" pitchFamily="34" charset="0"/>
              </a:defRPr>
            </a:lvl1pPr>
            <a:lvl2pPr>
              <a:defRPr sz="1800">
                <a:solidFill>
                  <a:schemeClr val="tx1">
                    <a:lumMod val="65000"/>
                    <a:lumOff val="35000"/>
                  </a:schemeClr>
                </a:solidFill>
                <a:latin typeface="Arial" panose="020B0604020202020204" pitchFamily="34" charset="0"/>
                <a:cs typeface="Arial" panose="020B0604020202020204" pitchFamily="34" charset="0"/>
              </a:defRPr>
            </a:lvl2pPr>
            <a:lvl3pPr>
              <a:defRPr sz="1600">
                <a:solidFill>
                  <a:schemeClr val="tx1">
                    <a:lumMod val="65000"/>
                    <a:lumOff val="35000"/>
                  </a:schemeClr>
                </a:solidFill>
                <a:latin typeface="Arial" panose="020B0604020202020204" pitchFamily="34" charset="0"/>
                <a:cs typeface="Arial" panose="020B0604020202020204" pitchFamily="34" charset="0"/>
              </a:defRPr>
            </a:lvl3pPr>
            <a:lvl4pPr>
              <a:defRPr sz="1400">
                <a:solidFill>
                  <a:schemeClr val="tx1">
                    <a:lumMod val="65000"/>
                    <a:lumOff val="35000"/>
                  </a:schemeClr>
                </a:solidFill>
                <a:latin typeface="Arial" panose="020B0604020202020204" pitchFamily="34" charset="0"/>
                <a:cs typeface="Arial" panose="020B0604020202020204" pitchFamily="34" charset="0"/>
              </a:defRPr>
            </a:lvl4pPr>
            <a:lvl5pPr>
              <a:defRPr sz="1200">
                <a:solidFill>
                  <a:schemeClr val="tx1">
                    <a:lumMod val="65000"/>
                    <a:lumOff val="35000"/>
                  </a:schemeClr>
                </a:solidFill>
                <a:latin typeface="Arial" panose="020B0604020202020204" pitchFamily="34" charset="0"/>
                <a:cs typeface="Arial" panose="020B060402020202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10" name="CuadroTexto 9">
            <a:extLst>
              <a:ext uri="{FF2B5EF4-FFF2-40B4-BE49-F238E27FC236}">
                <a16:creationId xmlns:a16="http://schemas.microsoft.com/office/drawing/2014/main" id="{E3EEBED8-F658-4F0C-BB9B-38DD00026217}"/>
              </a:ext>
            </a:extLst>
          </p:cNvPr>
          <p:cNvSpPr txBox="1"/>
          <p:nvPr userDrawn="1"/>
        </p:nvSpPr>
        <p:spPr>
          <a:xfrm>
            <a:off x="4038384" y="6510191"/>
            <a:ext cx="3874779" cy="276999"/>
          </a:xfrm>
          <a:prstGeom prst="rect">
            <a:avLst/>
          </a:prstGeom>
          <a:noFill/>
        </p:spPr>
        <p:txBody>
          <a:bodyPr wrap="none" rtlCol="0">
            <a:spAutoFit/>
          </a:bodyPr>
          <a:lstStyle/>
          <a:p>
            <a:r>
              <a:rPr lang="es-MX" sz="1200" b="1" noProof="0" dirty="0">
                <a:solidFill>
                  <a:srgbClr val="FFFFFF"/>
                </a:solidFill>
                <a:latin typeface="Arial" panose="020B0604020202020204" pitchFamily="34" charset="0"/>
                <a:cs typeface="Arial" panose="020B0604020202020204" pitchFamily="34" charset="0"/>
              </a:rPr>
              <a:t>Mtro. Julio César Caro Cota – jc.caro@ebc.edu.mx</a:t>
            </a:r>
            <a:endParaRPr lang="en-US" sz="1200" b="1" dirty="0">
              <a:solidFill>
                <a:srgbClr val="FFFFFF"/>
              </a:solidFill>
              <a:latin typeface="Arial" panose="020B0604020202020204" pitchFamily="34" charset="0"/>
              <a:cs typeface="Arial" panose="020B0604020202020204" pitchFamily="34" charset="0"/>
            </a:endParaRPr>
          </a:p>
        </p:txBody>
      </p:sp>
      <p:pic>
        <p:nvPicPr>
          <p:cNvPr id="11" name="Imagen 10" descr="Logotipo&#10;&#10;Descripción generada automáticamente">
            <a:extLst>
              <a:ext uri="{FF2B5EF4-FFF2-40B4-BE49-F238E27FC236}">
                <a16:creationId xmlns:a16="http://schemas.microsoft.com/office/drawing/2014/main" id="{AA236664-E6A3-4721-9980-17D15F611F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26617" y="6262255"/>
            <a:ext cx="1265382" cy="536081"/>
          </a:xfrm>
          <a:prstGeom prst="rect">
            <a:avLst/>
          </a:prstGeom>
        </p:spPr>
      </p:pic>
    </p:spTree>
    <p:extLst>
      <p:ext uri="{BB962C8B-B14F-4D97-AF65-F5344CB8AC3E}">
        <p14:creationId xmlns:p14="http://schemas.microsoft.com/office/powerpoint/2010/main" val="1231946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EFEC7C7E-D481-4140-9A73-9F762F1A6C4D}"/>
              </a:ext>
            </a:extLst>
          </p:cNvPr>
          <p:cNvSpPr/>
          <p:nvPr userDrawn="1"/>
        </p:nvSpPr>
        <p:spPr>
          <a:xfrm>
            <a:off x="2" y="6262254"/>
            <a:ext cx="7686674" cy="595746"/>
          </a:xfrm>
          <a:prstGeom prst="rect">
            <a:avLst/>
          </a:prstGeom>
          <a:solidFill>
            <a:srgbClr val="FFB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8" name="Rectángulo 7">
            <a:extLst>
              <a:ext uri="{FF2B5EF4-FFF2-40B4-BE49-F238E27FC236}">
                <a16:creationId xmlns:a16="http://schemas.microsoft.com/office/drawing/2014/main" id="{11DCA99E-83CE-4323-95AF-C264171843D8}"/>
              </a:ext>
            </a:extLst>
          </p:cNvPr>
          <p:cNvSpPr/>
          <p:nvPr userDrawn="1"/>
        </p:nvSpPr>
        <p:spPr>
          <a:xfrm>
            <a:off x="7686676" y="6262255"/>
            <a:ext cx="4505324" cy="595745"/>
          </a:xfrm>
          <a:prstGeom prst="rect">
            <a:avLst/>
          </a:prstGeom>
          <a:solidFill>
            <a:srgbClr val="0199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7" name="Rectángulo 6">
            <a:extLst>
              <a:ext uri="{FF2B5EF4-FFF2-40B4-BE49-F238E27FC236}">
                <a16:creationId xmlns:a16="http://schemas.microsoft.com/office/drawing/2014/main" id="{9452224D-C890-493E-B5C6-5464ADAA83AD}"/>
              </a:ext>
            </a:extLst>
          </p:cNvPr>
          <p:cNvSpPr/>
          <p:nvPr userDrawn="1"/>
        </p:nvSpPr>
        <p:spPr>
          <a:xfrm>
            <a:off x="0" y="-1"/>
            <a:ext cx="12192000" cy="1365249"/>
          </a:xfrm>
          <a:prstGeom prst="rect">
            <a:avLst/>
          </a:prstGeom>
          <a:solidFill>
            <a:srgbClr val="0199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ítulo 1">
            <a:extLst>
              <a:ext uri="{FF2B5EF4-FFF2-40B4-BE49-F238E27FC236}">
                <a16:creationId xmlns:a16="http://schemas.microsoft.com/office/drawing/2014/main" id="{B5F632A4-66E4-49BE-AD89-49028E1192B9}"/>
              </a:ext>
            </a:extLst>
          </p:cNvPr>
          <p:cNvSpPr>
            <a:spLocks noGrp="1"/>
          </p:cNvSpPr>
          <p:nvPr>
            <p:ph type="title"/>
          </p:nvPr>
        </p:nvSpPr>
        <p:spPr>
          <a:xfrm>
            <a:off x="838200" y="217633"/>
            <a:ext cx="10515600" cy="1136072"/>
          </a:xfrm>
        </p:spPr>
        <p:txBody>
          <a:bodyPr anchor="b">
            <a:noAutofit/>
          </a:bodyPr>
          <a:lstStyle>
            <a:lvl1pPr>
              <a:defRPr sz="4800">
                <a:solidFill>
                  <a:schemeClr val="bg1"/>
                </a:solidFill>
                <a:latin typeface="Arial" panose="020B0604020202020204" pitchFamily="34" charset="0"/>
                <a:cs typeface="Arial" panose="020B0604020202020204" pitchFamily="34" charset="0"/>
              </a:defRPr>
            </a:lvl1pPr>
          </a:lstStyle>
          <a:p>
            <a:r>
              <a:rPr lang="es-ES" dirty="0"/>
              <a:t>Haga clic para modificar el estilo de título del patrón</a:t>
            </a:r>
            <a:endParaRPr lang="en-US" dirty="0"/>
          </a:p>
        </p:txBody>
      </p:sp>
      <p:sp>
        <p:nvSpPr>
          <p:cNvPr id="3" name="Marcador de contenido 2">
            <a:extLst>
              <a:ext uri="{FF2B5EF4-FFF2-40B4-BE49-F238E27FC236}">
                <a16:creationId xmlns:a16="http://schemas.microsoft.com/office/drawing/2014/main" id="{AE061A07-A678-4050-945C-779080ED2679}"/>
              </a:ext>
            </a:extLst>
          </p:cNvPr>
          <p:cNvSpPr>
            <a:spLocks noGrp="1"/>
          </p:cNvSpPr>
          <p:nvPr>
            <p:ph idx="1"/>
          </p:nvPr>
        </p:nvSpPr>
        <p:spPr>
          <a:xfrm>
            <a:off x="838200" y="1513516"/>
            <a:ext cx="10515600" cy="4663447"/>
          </a:xfrm>
        </p:spPr>
        <p:txBody>
          <a:bodyPr/>
          <a:lstStyle>
            <a:lvl1pPr>
              <a:defRPr sz="2000">
                <a:solidFill>
                  <a:schemeClr val="tx1">
                    <a:lumMod val="65000"/>
                    <a:lumOff val="35000"/>
                  </a:schemeClr>
                </a:solidFill>
                <a:latin typeface="Arial" panose="020B0604020202020204" pitchFamily="34" charset="0"/>
                <a:cs typeface="Arial" panose="020B0604020202020204" pitchFamily="34" charset="0"/>
              </a:defRPr>
            </a:lvl1pPr>
            <a:lvl2pPr>
              <a:defRPr sz="1800">
                <a:solidFill>
                  <a:schemeClr val="tx1">
                    <a:lumMod val="65000"/>
                    <a:lumOff val="35000"/>
                  </a:schemeClr>
                </a:solidFill>
                <a:latin typeface="Arial" panose="020B0604020202020204" pitchFamily="34" charset="0"/>
                <a:cs typeface="Arial" panose="020B0604020202020204" pitchFamily="34" charset="0"/>
              </a:defRPr>
            </a:lvl2pPr>
            <a:lvl3pPr>
              <a:defRPr sz="1600">
                <a:solidFill>
                  <a:schemeClr val="tx1">
                    <a:lumMod val="65000"/>
                    <a:lumOff val="35000"/>
                  </a:schemeClr>
                </a:solidFill>
                <a:latin typeface="Arial" panose="020B0604020202020204" pitchFamily="34" charset="0"/>
                <a:cs typeface="Arial" panose="020B0604020202020204" pitchFamily="34" charset="0"/>
              </a:defRPr>
            </a:lvl3pPr>
            <a:lvl4pPr>
              <a:defRPr sz="1400">
                <a:solidFill>
                  <a:schemeClr val="tx1">
                    <a:lumMod val="65000"/>
                    <a:lumOff val="35000"/>
                  </a:schemeClr>
                </a:solidFill>
                <a:latin typeface="Arial" panose="020B0604020202020204" pitchFamily="34" charset="0"/>
                <a:cs typeface="Arial" panose="020B0604020202020204" pitchFamily="34" charset="0"/>
              </a:defRPr>
            </a:lvl4pPr>
            <a:lvl5pPr>
              <a:defRPr sz="1200">
                <a:solidFill>
                  <a:schemeClr val="tx1">
                    <a:lumMod val="65000"/>
                    <a:lumOff val="35000"/>
                  </a:schemeClr>
                </a:solidFill>
                <a:latin typeface="Arial" panose="020B0604020202020204" pitchFamily="34" charset="0"/>
                <a:cs typeface="Arial" panose="020B060402020202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10" name="CuadroTexto 9">
            <a:extLst>
              <a:ext uri="{FF2B5EF4-FFF2-40B4-BE49-F238E27FC236}">
                <a16:creationId xmlns:a16="http://schemas.microsoft.com/office/drawing/2014/main" id="{E3EEBED8-F658-4F0C-BB9B-38DD00026217}"/>
              </a:ext>
            </a:extLst>
          </p:cNvPr>
          <p:cNvSpPr txBox="1"/>
          <p:nvPr userDrawn="1"/>
        </p:nvSpPr>
        <p:spPr>
          <a:xfrm>
            <a:off x="95034" y="6510191"/>
            <a:ext cx="3935693" cy="276999"/>
          </a:xfrm>
          <a:prstGeom prst="rect">
            <a:avLst/>
          </a:prstGeom>
          <a:noFill/>
        </p:spPr>
        <p:txBody>
          <a:bodyPr wrap="none" rtlCol="0">
            <a:spAutoFit/>
          </a:bodyPr>
          <a:lstStyle/>
          <a:p>
            <a:r>
              <a:rPr lang="es-MX" sz="1200" b="1" noProof="0" dirty="0">
                <a:solidFill>
                  <a:srgbClr val="FFFFFF"/>
                </a:solidFill>
                <a:latin typeface="Arial" panose="020B0604020202020204" pitchFamily="34" charset="0"/>
                <a:cs typeface="Arial" panose="020B0604020202020204" pitchFamily="34" charset="0"/>
              </a:rPr>
              <a:t>Mtro. Julio César Caro Cota (jc.caro@ebc.edu.mx)</a:t>
            </a:r>
            <a:endParaRPr lang="en-US" sz="1200" b="1" dirty="0">
              <a:solidFill>
                <a:srgbClr val="FFFFFF"/>
              </a:solidFill>
              <a:latin typeface="Arial" panose="020B0604020202020204" pitchFamily="34" charset="0"/>
              <a:cs typeface="Arial" panose="020B0604020202020204" pitchFamily="34" charset="0"/>
            </a:endParaRPr>
          </a:p>
        </p:txBody>
      </p:sp>
      <p:pic>
        <p:nvPicPr>
          <p:cNvPr id="11" name="Imagen 10" descr="Logotipo&#10;&#10;Descripción generada automáticamente">
            <a:extLst>
              <a:ext uri="{FF2B5EF4-FFF2-40B4-BE49-F238E27FC236}">
                <a16:creationId xmlns:a16="http://schemas.microsoft.com/office/drawing/2014/main" id="{AA236664-E6A3-4721-9980-17D15F611F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26617" y="6262255"/>
            <a:ext cx="1265382" cy="536081"/>
          </a:xfrm>
          <a:prstGeom prst="rect">
            <a:avLst/>
          </a:prstGeom>
        </p:spPr>
      </p:pic>
      <p:sp>
        <p:nvSpPr>
          <p:cNvPr id="12" name="CuadroTexto 11">
            <a:extLst>
              <a:ext uri="{FF2B5EF4-FFF2-40B4-BE49-F238E27FC236}">
                <a16:creationId xmlns:a16="http://schemas.microsoft.com/office/drawing/2014/main" id="{495AC82E-25CA-4457-B071-3BB42A17E4F1}"/>
              </a:ext>
            </a:extLst>
          </p:cNvPr>
          <p:cNvSpPr txBox="1"/>
          <p:nvPr userDrawn="1"/>
        </p:nvSpPr>
        <p:spPr>
          <a:xfrm>
            <a:off x="7876355" y="6492874"/>
            <a:ext cx="2980560" cy="276999"/>
          </a:xfrm>
          <a:prstGeom prst="rect">
            <a:avLst/>
          </a:prstGeom>
          <a:noFill/>
        </p:spPr>
        <p:txBody>
          <a:bodyPr wrap="none" rtlCol="0">
            <a:spAutoFit/>
          </a:bodyPr>
          <a:lstStyle/>
          <a:p>
            <a:r>
              <a:rPr lang="es-MX" sz="1200" b="1" noProof="0" dirty="0">
                <a:solidFill>
                  <a:srgbClr val="FFFFFF"/>
                </a:solidFill>
                <a:latin typeface="Arial" panose="020B0604020202020204" pitchFamily="34" charset="0"/>
                <a:cs typeface="Arial" panose="020B0604020202020204" pitchFamily="34" charset="0"/>
              </a:rPr>
              <a:t>CFD21203 </a:t>
            </a:r>
            <a:r>
              <a:rPr lang="es-ES" sz="1200" b="1" noProof="0" dirty="0">
                <a:solidFill>
                  <a:srgbClr val="FFFFFF"/>
                </a:solidFill>
                <a:latin typeface="Arial" panose="020B0604020202020204" pitchFamily="34" charset="0"/>
                <a:cs typeface="Arial" panose="020B0604020202020204" pitchFamily="34" charset="0"/>
              </a:rPr>
              <a:t>Desarrollo de App Móviles I</a:t>
            </a:r>
            <a:endParaRPr lang="en-US" sz="1200" b="1" dirty="0">
              <a:solidFill>
                <a:srgbClr val="FFFFFF"/>
              </a:solidFill>
              <a:latin typeface="Arial" panose="020B0604020202020204" pitchFamily="34" charset="0"/>
              <a:cs typeface="Arial" panose="020B0604020202020204" pitchFamily="34" charset="0"/>
            </a:endParaRPr>
          </a:p>
        </p:txBody>
      </p:sp>
      <p:sp>
        <p:nvSpPr>
          <p:cNvPr id="18" name="Marcador de número de diapositiva 5">
            <a:extLst>
              <a:ext uri="{FF2B5EF4-FFF2-40B4-BE49-F238E27FC236}">
                <a16:creationId xmlns:a16="http://schemas.microsoft.com/office/drawing/2014/main" id="{438C4CA8-FA8C-485D-BC99-DB3115F998BB}"/>
              </a:ext>
            </a:extLst>
          </p:cNvPr>
          <p:cNvSpPr>
            <a:spLocks noGrp="1"/>
          </p:cNvSpPr>
          <p:nvPr>
            <p:ph type="sldNum" sz="quarter" idx="12"/>
          </p:nvPr>
        </p:nvSpPr>
        <p:spPr>
          <a:xfrm>
            <a:off x="6408499" y="6422065"/>
            <a:ext cx="1183337" cy="365125"/>
          </a:xfrm>
        </p:spPr>
        <p:txBody>
          <a:bodyPr/>
          <a:lstStyle>
            <a:lvl1pPr algn="r">
              <a:defRPr b="1">
                <a:solidFill>
                  <a:schemeClr val="bg1"/>
                </a:solidFill>
                <a:latin typeface="Arial" panose="020B0604020202020204" pitchFamily="34" charset="0"/>
                <a:cs typeface="Arial" panose="020B0604020202020204" pitchFamily="34" charset="0"/>
              </a:defRPr>
            </a:lvl1pPr>
          </a:lstStyle>
          <a:p>
            <a:r>
              <a:rPr lang="en-US" dirty="0"/>
              <a:t>Pag. </a:t>
            </a:r>
            <a:fld id="{8EF9B835-8309-473A-BB76-E87950034C76}" type="slidenum">
              <a:rPr lang="en-US" smtClean="0"/>
              <a:pPr/>
              <a:t>‹Nº›</a:t>
            </a:fld>
            <a:r>
              <a:rPr lang="en-US" dirty="0"/>
              <a:t> </a:t>
            </a:r>
          </a:p>
        </p:txBody>
      </p:sp>
    </p:spTree>
    <p:extLst>
      <p:ext uri="{BB962C8B-B14F-4D97-AF65-F5344CB8AC3E}">
        <p14:creationId xmlns:p14="http://schemas.microsoft.com/office/powerpoint/2010/main" val="3533691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Agenda, 2">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EFEC7C7E-D481-4140-9A73-9F762F1A6C4D}"/>
              </a:ext>
            </a:extLst>
          </p:cNvPr>
          <p:cNvSpPr/>
          <p:nvPr userDrawn="1"/>
        </p:nvSpPr>
        <p:spPr>
          <a:xfrm>
            <a:off x="2" y="6262254"/>
            <a:ext cx="7686674" cy="595746"/>
          </a:xfrm>
          <a:prstGeom prst="rect">
            <a:avLst/>
          </a:prstGeom>
          <a:solidFill>
            <a:srgbClr val="FFB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8" name="Rectángulo 7">
            <a:extLst>
              <a:ext uri="{FF2B5EF4-FFF2-40B4-BE49-F238E27FC236}">
                <a16:creationId xmlns:a16="http://schemas.microsoft.com/office/drawing/2014/main" id="{11DCA99E-83CE-4323-95AF-C264171843D8}"/>
              </a:ext>
            </a:extLst>
          </p:cNvPr>
          <p:cNvSpPr/>
          <p:nvPr userDrawn="1"/>
        </p:nvSpPr>
        <p:spPr>
          <a:xfrm>
            <a:off x="7686676" y="6262255"/>
            <a:ext cx="4505324" cy="595745"/>
          </a:xfrm>
          <a:prstGeom prst="rect">
            <a:avLst/>
          </a:prstGeom>
          <a:solidFill>
            <a:srgbClr val="0199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2" name="Título 1">
            <a:extLst>
              <a:ext uri="{FF2B5EF4-FFF2-40B4-BE49-F238E27FC236}">
                <a16:creationId xmlns:a16="http://schemas.microsoft.com/office/drawing/2014/main" id="{B5F632A4-66E4-49BE-AD89-49028E1192B9}"/>
              </a:ext>
            </a:extLst>
          </p:cNvPr>
          <p:cNvSpPr>
            <a:spLocks noGrp="1"/>
          </p:cNvSpPr>
          <p:nvPr>
            <p:ph type="title"/>
          </p:nvPr>
        </p:nvSpPr>
        <p:spPr>
          <a:xfrm>
            <a:off x="838200" y="217633"/>
            <a:ext cx="10515600" cy="1136072"/>
          </a:xfrm>
        </p:spPr>
        <p:txBody>
          <a:bodyPr anchor="b">
            <a:noAutofit/>
          </a:bodyPr>
          <a:lstStyle>
            <a:lvl1pPr>
              <a:defRPr sz="4000">
                <a:solidFill>
                  <a:schemeClr val="tx1">
                    <a:lumMod val="65000"/>
                    <a:lumOff val="35000"/>
                  </a:schemeClr>
                </a:solidFill>
                <a:latin typeface="Arial" panose="020B0604020202020204" pitchFamily="34" charset="0"/>
                <a:cs typeface="Arial" panose="020B0604020202020204" pitchFamily="34" charset="0"/>
              </a:defRPr>
            </a:lvl1pPr>
          </a:lstStyle>
          <a:p>
            <a:r>
              <a:rPr lang="es-ES" dirty="0"/>
              <a:t>Haga clic para modificar el estilo de título del patrón</a:t>
            </a:r>
            <a:endParaRPr lang="en-US" dirty="0"/>
          </a:p>
        </p:txBody>
      </p:sp>
      <p:sp>
        <p:nvSpPr>
          <p:cNvPr id="3" name="Marcador de contenido 2">
            <a:extLst>
              <a:ext uri="{FF2B5EF4-FFF2-40B4-BE49-F238E27FC236}">
                <a16:creationId xmlns:a16="http://schemas.microsoft.com/office/drawing/2014/main" id="{AE061A07-A678-4050-945C-779080ED2679}"/>
              </a:ext>
            </a:extLst>
          </p:cNvPr>
          <p:cNvSpPr>
            <a:spLocks noGrp="1"/>
          </p:cNvSpPr>
          <p:nvPr>
            <p:ph idx="1"/>
          </p:nvPr>
        </p:nvSpPr>
        <p:spPr>
          <a:xfrm>
            <a:off x="838200" y="1513516"/>
            <a:ext cx="10515600" cy="4663447"/>
          </a:xfrm>
        </p:spPr>
        <p:txBody>
          <a:bodyPr>
            <a:normAutofit/>
          </a:bodyPr>
          <a:lstStyle>
            <a:lvl1pPr>
              <a:defRPr sz="2000">
                <a:solidFill>
                  <a:schemeClr val="tx1">
                    <a:lumMod val="65000"/>
                    <a:lumOff val="35000"/>
                  </a:schemeClr>
                </a:solidFill>
                <a:latin typeface="Arial" panose="020B0604020202020204" pitchFamily="34" charset="0"/>
                <a:cs typeface="Arial" panose="020B0604020202020204" pitchFamily="34" charset="0"/>
              </a:defRPr>
            </a:lvl1pPr>
            <a:lvl2pPr>
              <a:defRPr sz="2000">
                <a:solidFill>
                  <a:schemeClr val="tx1">
                    <a:lumMod val="65000"/>
                    <a:lumOff val="35000"/>
                  </a:schemeClr>
                </a:solidFill>
                <a:latin typeface="Arial" panose="020B0604020202020204" pitchFamily="34" charset="0"/>
                <a:cs typeface="Arial" panose="020B0604020202020204" pitchFamily="34" charset="0"/>
              </a:defRPr>
            </a:lvl2pPr>
            <a:lvl3pPr>
              <a:defRPr sz="2000">
                <a:solidFill>
                  <a:schemeClr val="tx1">
                    <a:lumMod val="65000"/>
                    <a:lumOff val="35000"/>
                  </a:schemeClr>
                </a:solidFill>
                <a:latin typeface="Arial" panose="020B0604020202020204" pitchFamily="34" charset="0"/>
                <a:cs typeface="Arial" panose="020B0604020202020204" pitchFamily="34" charset="0"/>
              </a:defRPr>
            </a:lvl3pPr>
            <a:lvl4pPr>
              <a:defRPr sz="2000">
                <a:solidFill>
                  <a:schemeClr val="tx1">
                    <a:lumMod val="65000"/>
                    <a:lumOff val="35000"/>
                  </a:schemeClr>
                </a:solidFill>
                <a:latin typeface="Arial" panose="020B0604020202020204" pitchFamily="34" charset="0"/>
                <a:cs typeface="Arial" panose="020B0604020202020204" pitchFamily="34" charset="0"/>
              </a:defRPr>
            </a:lvl4pPr>
            <a:lvl5pPr>
              <a:defRPr sz="2000">
                <a:solidFill>
                  <a:schemeClr val="tx1">
                    <a:lumMod val="65000"/>
                    <a:lumOff val="35000"/>
                  </a:schemeClr>
                </a:solidFill>
                <a:latin typeface="Arial" panose="020B0604020202020204" pitchFamily="34" charset="0"/>
                <a:cs typeface="Arial" panose="020B060402020202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10" name="CuadroTexto 9">
            <a:extLst>
              <a:ext uri="{FF2B5EF4-FFF2-40B4-BE49-F238E27FC236}">
                <a16:creationId xmlns:a16="http://schemas.microsoft.com/office/drawing/2014/main" id="{E3EEBED8-F658-4F0C-BB9B-38DD00026217}"/>
              </a:ext>
            </a:extLst>
          </p:cNvPr>
          <p:cNvSpPr txBox="1"/>
          <p:nvPr userDrawn="1"/>
        </p:nvSpPr>
        <p:spPr>
          <a:xfrm>
            <a:off x="95034" y="6510191"/>
            <a:ext cx="3935693" cy="276999"/>
          </a:xfrm>
          <a:prstGeom prst="rect">
            <a:avLst/>
          </a:prstGeom>
          <a:noFill/>
        </p:spPr>
        <p:txBody>
          <a:bodyPr wrap="none" rtlCol="0">
            <a:spAutoFit/>
          </a:bodyPr>
          <a:lstStyle/>
          <a:p>
            <a:r>
              <a:rPr lang="es-MX" sz="1200" b="1" noProof="0" dirty="0">
                <a:solidFill>
                  <a:srgbClr val="FFFFFF"/>
                </a:solidFill>
                <a:latin typeface="Arial" panose="020B0604020202020204" pitchFamily="34" charset="0"/>
                <a:cs typeface="Arial" panose="020B0604020202020204" pitchFamily="34" charset="0"/>
              </a:rPr>
              <a:t>Mtro. Julio César Caro Cota (jc.caro@ebc.edu.mx)</a:t>
            </a:r>
            <a:endParaRPr lang="en-US" sz="1200" b="1" dirty="0">
              <a:solidFill>
                <a:srgbClr val="FFFFFF"/>
              </a:solidFill>
              <a:latin typeface="Arial" panose="020B0604020202020204" pitchFamily="34" charset="0"/>
              <a:cs typeface="Arial" panose="020B0604020202020204" pitchFamily="34" charset="0"/>
            </a:endParaRPr>
          </a:p>
        </p:txBody>
      </p:sp>
      <p:pic>
        <p:nvPicPr>
          <p:cNvPr id="11" name="Imagen 10" descr="Logotipo&#10;&#10;Descripción generada automáticamente">
            <a:extLst>
              <a:ext uri="{FF2B5EF4-FFF2-40B4-BE49-F238E27FC236}">
                <a16:creationId xmlns:a16="http://schemas.microsoft.com/office/drawing/2014/main" id="{AA236664-E6A3-4721-9980-17D15F611F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26617" y="6262255"/>
            <a:ext cx="1265382" cy="536081"/>
          </a:xfrm>
          <a:prstGeom prst="rect">
            <a:avLst/>
          </a:prstGeom>
        </p:spPr>
      </p:pic>
      <p:sp>
        <p:nvSpPr>
          <p:cNvPr id="12" name="CuadroTexto 11">
            <a:extLst>
              <a:ext uri="{FF2B5EF4-FFF2-40B4-BE49-F238E27FC236}">
                <a16:creationId xmlns:a16="http://schemas.microsoft.com/office/drawing/2014/main" id="{495AC82E-25CA-4457-B071-3BB42A17E4F1}"/>
              </a:ext>
            </a:extLst>
          </p:cNvPr>
          <p:cNvSpPr txBox="1"/>
          <p:nvPr userDrawn="1"/>
        </p:nvSpPr>
        <p:spPr>
          <a:xfrm>
            <a:off x="7876355" y="6492874"/>
            <a:ext cx="2990178" cy="276999"/>
          </a:xfrm>
          <a:prstGeom prst="rect">
            <a:avLst/>
          </a:prstGeom>
          <a:noFill/>
        </p:spPr>
        <p:txBody>
          <a:bodyPr wrap="none" rtlCol="0">
            <a:spAutoFit/>
          </a:bodyPr>
          <a:lstStyle/>
          <a:p>
            <a:r>
              <a:rPr lang="es-MX" sz="1200" b="1" noProof="0" dirty="0">
                <a:solidFill>
                  <a:srgbClr val="FFFFFF"/>
                </a:solidFill>
                <a:latin typeface="Arial" panose="020B0604020202020204" pitchFamily="34" charset="0"/>
                <a:cs typeface="Arial" panose="020B0604020202020204" pitchFamily="34" charset="0"/>
              </a:rPr>
              <a:t>CFD21203 </a:t>
            </a:r>
            <a:r>
              <a:rPr lang="es-ES" sz="1200" b="1" noProof="0" dirty="0">
                <a:solidFill>
                  <a:srgbClr val="FFFFFF"/>
                </a:solidFill>
                <a:latin typeface="Arial" panose="020B0604020202020204" pitchFamily="34" charset="0"/>
                <a:cs typeface="Arial" panose="020B0604020202020204" pitchFamily="34" charset="0"/>
              </a:rPr>
              <a:t>Desarrollo de App Móviles I</a:t>
            </a:r>
            <a:endParaRPr lang="en-US" sz="1200" b="1" dirty="0">
              <a:solidFill>
                <a:srgbClr val="FFFFFF"/>
              </a:solidFill>
              <a:latin typeface="Arial" panose="020B0604020202020204" pitchFamily="34" charset="0"/>
              <a:cs typeface="Arial" panose="020B0604020202020204" pitchFamily="34" charset="0"/>
            </a:endParaRPr>
          </a:p>
        </p:txBody>
      </p:sp>
      <p:sp>
        <p:nvSpPr>
          <p:cNvPr id="18" name="Marcador de número de diapositiva 5">
            <a:extLst>
              <a:ext uri="{FF2B5EF4-FFF2-40B4-BE49-F238E27FC236}">
                <a16:creationId xmlns:a16="http://schemas.microsoft.com/office/drawing/2014/main" id="{438C4CA8-FA8C-485D-BC99-DB3115F998BB}"/>
              </a:ext>
            </a:extLst>
          </p:cNvPr>
          <p:cNvSpPr>
            <a:spLocks noGrp="1"/>
          </p:cNvSpPr>
          <p:nvPr>
            <p:ph type="sldNum" sz="quarter" idx="12"/>
          </p:nvPr>
        </p:nvSpPr>
        <p:spPr>
          <a:xfrm>
            <a:off x="6408499" y="6422065"/>
            <a:ext cx="1183337" cy="365125"/>
          </a:xfrm>
        </p:spPr>
        <p:txBody>
          <a:bodyPr/>
          <a:lstStyle>
            <a:lvl1pPr algn="r">
              <a:defRPr b="1">
                <a:solidFill>
                  <a:schemeClr val="bg1"/>
                </a:solidFill>
                <a:latin typeface="Arial" panose="020B0604020202020204" pitchFamily="34" charset="0"/>
                <a:cs typeface="Arial" panose="020B0604020202020204" pitchFamily="34" charset="0"/>
              </a:defRPr>
            </a:lvl1pPr>
          </a:lstStyle>
          <a:p>
            <a:r>
              <a:rPr lang="en-US" dirty="0"/>
              <a:t>Pag. </a:t>
            </a:r>
            <a:fld id="{8EF9B835-8309-473A-BB76-E87950034C76}" type="slidenum">
              <a:rPr lang="en-US" smtClean="0"/>
              <a:pPr/>
              <a:t>‹Nº›</a:t>
            </a:fld>
            <a:r>
              <a:rPr lang="en-US" dirty="0"/>
              <a:t> </a:t>
            </a:r>
          </a:p>
        </p:txBody>
      </p:sp>
      <p:cxnSp>
        <p:nvCxnSpPr>
          <p:cNvPr id="5" name="Conector recto 4">
            <a:extLst>
              <a:ext uri="{FF2B5EF4-FFF2-40B4-BE49-F238E27FC236}">
                <a16:creationId xmlns:a16="http://schemas.microsoft.com/office/drawing/2014/main" id="{57847BA5-E187-4498-826C-E7BDE943DCF5}"/>
              </a:ext>
            </a:extLst>
          </p:cNvPr>
          <p:cNvCxnSpPr/>
          <p:nvPr userDrawn="1"/>
        </p:nvCxnSpPr>
        <p:spPr>
          <a:xfrm>
            <a:off x="200025" y="1401330"/>
            <a:ext cx="11725275" cy="0"/>
          </a:xfrm>
          <a:prstGeom prst="line">
            <a:avLst/>
          </a:prstGeom>
          <a:ln w="12700">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8715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Agenda, 2">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EFEC7C7E-D481-4140-9A73-9F762F1A6C4D}"/>
              </a:ext>
            </a:extLst>
          </p:cNvPr>
          <p:cNvSpPr/>
          <p:nvPr userDrawn="1"/>
        </p:nvSpPr>
        <p:spPr>
          <a:xfrm>
            <a:off x="2" y="6262254"/>
            <a:ext cx="7686674" cy="595745"/>
          </a:xfrm>
          <a:prstGeom prst="rect">
            <a:avLst/>
          </a:prstGeom>
          <a:solidFill>
            <a:srgbClr val="FFB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8" name="Rectángulo 7">
            <a:extLst>
              <a:ext uri="{FF2B5EF4-FFF2-40B4-BE49-F238E27FC236}">
                <a16:creationId xmlns:a16="http://schemas.microsoft.com/office/drawing/2014/main" id="{11DCA99E-83CE-4323-95AF-C264171843D8}"/>
              </a:ext>
            </a:extLst>
          </p:cNvPr>
          <p:cNvSpPr/>
          <p:nvPr userDrawn="1"/>
        </p:nvSpPr>
        <p:spPr>
          <a:xfrm>
            <a:off x="7686676" y="6262255"/>
            <a:ext cx="4505324" cy="595745"/>
          </a:xfrm>
          <a:prstGeom prst="rect">
            <a:avLst/>
          </a:prstGeom>
          <a:solidFill>
            <a:srgbClr val="0199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2" name="Título 1">
            <a:extLst>
              <a:ext uri="{FF2B5EF4-FFF2-40B4-BE49-F238E27FC236}">
                <a16:creationId xmlns:a16="http://schemas.microsoft.com/office/drawing/2014/main" id="{B5F632A4-66E4-49BE-AD89-49028E1192B9}"/>
              </a:ext>
            </a:extLst>
          </p:cNvPr>
          <p:cNvSpPr>
            <a:spLocks noGrp="1"/>
          </p:cNvSpPr>
          <p:nvPr>
            <p:ph type="title"/>
          </p:nvPr>
        </p:nvSpPr>
        <p:spPr>
          <a:xfrm>
            <a:off x="838200" y="217633"/>
            <a:ext cx="10515600" cy="1136072"/>
          </a:xfrm>
        </p:spPr>
        <p:txBody>
          <a:bodyPr anchor="b">
            <a:noAutofit/>
          </a:bodyPr>
          <a:lstStyle>
            <a:lvl1pPr>
              <a:defRPr sz="4800">
                <a:solidFill>
                  <a:schemeClr val="tx1">
                    <a:lumMod val="65000"/>
                    <a:lumOff val="35000"/>
                  </a:schemeClr>
                </a:solidFill>
                <a:latin typeface="Arial" panose="020B0604020202020204" pitchFamily="34" charset="0"/>
                <a:cs typeface="Arial" panose="020B0604020202020204" pitchFamily="34" charset="0"/>
              </a:defRPr>
            </a:lvl1pPr>
          </a:lstStyle>
          <a:p>
            <a:r>
              <a:rPr lang="es-ES" dirty="0"/>
              <a:t>Haga clic para modificar el estilo de título del patrón</a:t>
            </a:r>
            <a:endParaRPr lang="en-US" dirty="0"/>
          </a:p>
        </p:txBody>
      </p:sp>
      <p:sp>
        <p:nvSpPr>
          <p:cNvPr id="3" name="Marcador de contenido 2">
            <a:extLst>
              <a:ext uri="{FF2B5EF4-FFF2-40B4-BE49-F238E27FC236}">
                <a16:creationId xmlns:a16="http://schemas.microsoft.com/office/drawing/2014/main" id="{AE061A07-A678-4050-945C-779080ED2679}"/>
              </a:ext>
            </a:extLst>
          </p:cNvPr>
          <p:cNvSpPr>
            <a:spLocks noGrp="1"/>
          </p:cNvSpPr>
          <p:nvPr>
            <p:ph idx="1"/>
          </p:nvPr>
        </p:nvSpPr>
        <p:spPr>
          <a:xfrm>
            <a:off x="838200" y="1513516"/>
            <a:ext cx="10515600" cy="4663447"/>
          </a:xfrm>
        </p:spPr>
        <p:txBody>
          <a:bodyPr/>
          <a:lstStyle>
            <a:lvl1pPr>
              <a:defRPr sz="2000">
                <a:solidFill>
                  <a:schemeClr val="tx1">
                    <a:lumMod val="65000"/>
                    <a:lumOff val="35000"/>
                  </a:schemeClr>
                </a:solidFill>
                <a:latin typeface="Arial" panose="020B0604020202020204" pitchFamily="34" charset="0"/>
                <a:cs typeface="Arial" panose="020B0604020202020204" pitchFamily="34" charset="0"/>
              </a:defRPr>
            </a:lvl1pPr>
            <a:lvl2pPr>
              <a:defRPr sz="1800">
                <a:solidFill>
                  <a:schemeClr val="tx1">
                    <a:lumMod val="65000"/>
                    <a:lumOff val="35000"/>
                  </a:schemeClr>
                </a:solidFill>
                <a:latin typeface="Arial" panose="020B0604020202020204" pitchFamily="34" charset="0"/>
                <a:cs typeface="Arial" panose="020B0604020202020204" pitchFamily="34" charset="0"/>
              </a:defRPr>
            </a:lvl2pPr>
            <a:lvl3pPr>
              <a:defRPr sz="1600">
                <a:solidFill>
                  <a:schemeClr val="tx1">
                    <a:lumMod val="65000"/>
                    <a:lumOff val="35000"/>
                  </a:schemeClr>
                </a:solidFill>
                <a:latin typeface="Arial" panose="020B0604020202020204" pitchFamily="34" charset="0"/>
                <a:cs typeface="Arial" panose="020B0604020202020204" pitchFamily="34" charset="0"/>
              </a:defRPr>
            </a:lvl3pPr>
            <a:lvl4pPr>
              <a:defRPr sz="1400">
                <a:solidFill>
                  <a:schemeClr val="tx1">
                    <a:lumMod val="65000"/>
                    <a:lumOff val="35000"/>
                  </a:schemeClr>
                </a:solidFill>
                <a:latin typeface="Arial" panose="020B0604020202020204" pitchFamily="34" charset="0"/>
                <a:cs typeface="Arial" panose="020B0604020202020204" pitchFamily="34" charset="0"/>
              </a:defRPr>
            </a:lvl4pPr>
            <a:lvl5pPr>
              <a:defRPr sz="1200">
                <a:solidFill>
                  <a:schemeClr val="tx1">
                    <a:lumMod val="65000"/>
                    <a:lumOff val="35000"/>
                  </a:schemeClr>
                </a:solidFill>
                <a:latin typeface="Arial" panose="020B0604020202020204" pitchFamily="34" charset="0"/>
                <a:cs typeface="Arial" panose="020B060402020202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10" name="CuadroTexto 9">
            <a:extLst>
              <a:ext uri="{FF2B5EF4-FFF2-40B4-BE49-F238E27FC236}">
                <a16:creationId xmlns:a16="http://schemas.microsoft.com/office/drawing/2014/main" id="{E3EEBED8-F658-4F0C-BB9B-38DD00026217}"/>
              </a:ext>
            </a:extLst>
          </p:cNvPr>
          <p:cNvSpPr txBox="1"/>
          <p:nvPr userDrawn="1"/>
        </p:nvSpPr>
        <p:spPr>
          <a:xfrm>
            <a:off x="95034" y="6510191"/>
            <a:ext cx="3935693" cy="276999"/>
          </a:xfrm>
          <a:prstGeom prst="rect">
            <a:avLst/>
          </a:prstGeom>
          <a:noFill/>
        </p:spPr>
        <p:txBody>
          <a:bodyPr wrap="none" rtlCol="0">
            <a:spAutoFit/>
          </a:bodyPr>
          <a:lstStyle/>
          <a:p>
            <a:r>
              <a:rPr lang="es-MX" sz="1200" b="1" noProof="0" dirty="0">
                <a:solidFill>
                  <a:srgbClr val="FFFFFF"/>
                </a:solidFill>
                <a:latin typeface="Arial" panose="020B0604020202020204" pitchFamily="34" charset="0"/>
                <a:cs typeface="Arial" panose="020B0604020202020204" pitchFamily="34" charset="0"/>
              </a:rPr>
              <a:t>Mtro. Julio César Caro Cota (jc.caro@ebc.edu.mx)</a:t>
            </a:r>
            <a:endParaRPr lang="en-US" sz="1200" b="1" dirty="0">
              <a:solidFill>
                <a:srgbClr val="FFFFFF"/>
              </a:solidFill>
              <a:latin typeface="Arial" panose="020B0604020202020204" pitchFamily="34" charset="0"/>
              <a:cs typeface="Arial" panose="020B0604020202020204" pitchFamily="34" charset="0"/>
            </a:endParaRPr>
          </a:p>
        </p:txBody>
      </p:sp>
      <p:pic>
        <p:nvPicPr>
          <p:cNvPr id="11" name="Imagen 10" descr="Logotipo&#10;&#10;Descripción generada automáticamente">
            <a:extLst>
              <a:ext uri="{FF2B5EF4-FFF2-40B4-BE49-F238E27FC236}">
                <a16:creationId xmlns:a16="http://schemas.microsoft.com/office/drawing/2014/main" id="{AA236664-E6A3-4721-9980-17D15F611F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26617" y="6262255"/>
            <a:ext cx="1265382" cy="536081"/>
          </a:xfrm>
          <a:prstGeom prst="rect">
            <a:avLst/>
          </a:prstGeom>
        </p:spPr>
      </p:pic>
      <p:sp>
        <p:nvSpPr>
          <p:cNvPr id="12" name="CuadroTexto 11">
            <a:extLst>
              <a:ext uri="{FF2B5EF4-FFF2-40B4-BE49-F238E27FC236}">
                <a16:creationId xmlns:a16="http://schemas.microsoft.com/office/drawing/2014/main" id="{495AC82E-25CA-4457-B071-3BB42A17E4F1}"/>
              </a:ext>
            </a:extLst>
          </p:cNvPr>
          <p:cNvSpPr txBox="1"/>
          <p:nvPr userDrawn="1"/>
        </p:nvSpPr>
        <p:spPr>
          <a:xfrm>
            <a:off x="7876355" y="6492874"/>
            <a:ext cx="2990178" cy="276999"/>
          </a:xfrm>
          <a:prstGeom prst="rect">
            <a:avLst/>
          </a:prstGeom>
          <a:noFill/>
        </p:spPr>
        <p:txBody>
          <a:bodyPr wrap="none" rtlCol="0">
            <a:spAutoFit/>
          </a:bodyPr>
          <a:lstStyle/>
          <a:p>
            <a:r>
              <a:rPr lang="es-MX" sz="1200" b="1" noProof="0" dirty="0">
                <a:solidFill>
                  <a:srgbClr val="FFFFFF"/>
                </a:solidFill>
                <a:latin typeface="Arial" panose="020B0604020202020204" pitchFamily="34" charset="0"/>
                <a:cs typeface="Arial" panose="020B0604020202020204" pitchFamily="34" charset="0"/>
              </a:rPr>
              <a:t>CFD21203 </a:t>
            </a:r>
            <a:r>
              <a:rPr lang="es-ES" sz="1200" b="1" noProof="0" dirty="0">
                <a:solidFill>
                  <a:srgbClr val="FFFFFF"/>
                </a:solidFill>
                <a:latin typeface="Arial" panose="020B0604020202020204" pitchFamily="34" charset="0"/>
                <a:cs typeface="Arial" panose="020B0604020202020204" pitchFamily="34" charset="0"/>
              </a:rPr>
              <a:t>Desarrollo de App Móviles I</a:t>
            </a:r>
            <a:endParaRPr lang="en-US" sz="1200" b="1" dirty="0">
              <a:solidFill>
                <a:srgbClr val="FFFFFF"/>
              </a:solidFill>
              <a:latin typeface="Arial" panose="020B0604020202020204" pitchFamily="34" charset="0"/>
              <a:cs typeface="Arial" panose="020B0604020202020204" pitchFamily="34" charset="0"/>
            </a:endParaRPr>
          </a:p>
        </p:txBody>
      </p:sp>
      <p:sp>
        <p:nvSpPr>
          <p:cNvPr id="18" name="Marcador de número de diapositiva 5">
            <a:extLst>
              <a:ext uri="{FF2B5EF4-FFF2-40B4-BE49-F238E27FC236}">
                <a16:creationId xmlns:a16="http://schemas.microsoft.com/office/drawing/2014/main" id="{438C4CA8-FA8C-485D-BC99-DB3115F998BB}"/>
              </a:ext>
            </a:extLst>
          </p:cNvPr>
          <p:cNvSpPr>
            <a:spLocks noGrp="1"/>
          </p:cNvSpPr>
          <p:nvPr>
            <p:ph type="sldNum" sz="quarter" idx="12"/>
          </p:nvPr>
        </p:nvSpPr>
        <p:spPr>
          <a:xfrm>
            <a:off x="6408499" y="6422065"/>
            <a:ext cx="1183337" cy="365125"/>
          </a:xfrm>
        </p:spPr>
        <p:txBody>
          <a:bodyPr/>
          <a:lstStyle>
            <a:lvl1pPr algn="r">
              <a:defRPr b="1">
                <a:solidFill>
                  <a:schemeClr val="bg1"/>
                </a:solidFill>
                <a:latin typeface="Arial" panose="020B0604020202020204" pitchFamily="34" charset="0"/>
                <a:cs typeface="Arial" panose="020B0604020202020204" pitchFamily="34" charset="0"/>
              </a:defRPr>
            </a:lvl1pPr>
          </a:lstStyle>
          <a:p>
            <a:r>
              <a:rPr lang="en-US" dirty="0"/>
              <a:t>Pag. </a:t>
            </a:r>
            <a:fld id="{8EF9B835-8309-473A-BB76-E87950034C76}" type="slidenum">
              <a:rPr lang="en-US" smtClean="0"/>
              <a:pPr/>
              <a:t>‹Nº›</a:t>
            </a:fld>
            <a:r>
              <a:rPr lang="en-US" dirty="0"/>
              <a:t> </a:t>
            </a:r>
          </a:p>
        </p:txBody>
      </p:sp>
    </p:spTree>
    <p:extLst>
      <p:ext uri="{BB962C8B-B14F-4D97-AF65-F5344CB8AC3E}">
        <p14:creationId xmlns:p14="http://schemas.microsoft.com/office/powerpoint/2010/main" val="3041403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ubti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44A4DD-3397-48D1-87C7-E57D9F49ADF4}"/>
              </a:ext>
            </a:extLst>
          </p:cNvPr>
          <p:cNvSpPr>
            <a:spLocks noGrp="1"/>
          </p:cNvSpPr>
          <p:nvPr>
            <p:ph type="title"/>
          </p:nvPr>
        </p:nvSpPr>
        <p:spPr>
          <a:xfrm>
            <a:off x="3724684" y="1709738"/>
            <a:ext cx="7622766" cy="2852737"/>
          </a:xfrm>
        </p:spPr>
        <p:txBody>
          <a:bodyPr anchor="b"/>
          <a:lstStyle>
            <a:lvl1pPr>
              <a:defRPr sz="6000">
                <a:solidFill>
                  <a:schemeClr val="tx1">
                    <a:lumMod val="65000"/>
                    <a:lumOff val="35000"/>
                  </a:schemeClr>
                </a:solidFill>
                <a:latin typeface="Arial" panose="020B0604020202020204" pitchFamily="34" charset="0"/>
                <a:cs typeface="Arial" panose="020B0604020202020204" pitchFamily="34" charset="0"/>
              </a:defRPr>
            </a:lvl1p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4D21D77F-C260-496E-B693-0596D73CDC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a:t>Haga clic para modificar los estilos de texto del patrón</a:t>
            </a:r>
          </a:p>
        </p:txBody>
      </p:sp>
      <p:sp>
        <p:nvSpPr>
          <p:cNvPr id="7" name="Rectángulo 6">
            <a:extLst>
              <a:ext uri="{FF2B5EF4-FFF2-40B4-BE49-F238E27FC236}">
                <a16:creationId xmlns:a16="http://schemas.microsoft.com/office/drawing/2014/main" id="{F4527FF6-8B4C-4380-BE8B-14DAC82B4339}"/>
              </a:ext>
            </a:extLst>
          </p:cNvPr>
          <p:cNvSpPr/>
          <p:nvPr userDrawn="1"/>
        </p:nvSpPr>
        <p:spPr>
          <a:xfrm>
            <a:off x="1" y="0"/>
            <a:ext cx="12191999" cy="1500187"/>
          </a:xfrm>
          <a:prstGeom prst="rect">
            <a:avLst/>
          </a:prstGeom>
          <a:solidFill>
            <a:srgbClr val="0199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pic>
        <p:nvPicPr>
          <p:cNvPr id="8" name="Imagen 7" descr="Logotipo&#10;&#10;Descripción generada automáticamente">
            <a:extLst>
              <a:ext uri="{FF2B5EF4-FFF2-40B4-BE49-F238E27FC236}">
                <a16:creationId xmlns:a16="http://schemas.microsoft.com/office/drawing/2014/main" id="{B25620DB-D0FB-4CF2-9C8B-F39CFF5221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5025" y="9246"/>
            <a:ext cx="2660650" cy="1127190"/>
          </a:xfrm>
          <a:prstGeom prst="rect">
            <a:avLst/>
          </a:prstGeom>
        </p:spPr>
      </p:pic>
      <p:sp>
        <p:nvSpPr>
          <p:cNvPr id="9" name="CuadroTexto 8">
            <a:extLst>
              <a:ext uri="{FF2B5EF4-FFF2-40B4-BE49-F238E27FC236}">
                <a16:creationId xmlns:a16="http://schemas.microsoft.com/office/drawing/2014/main" id="{9D460291-CEDB-4044-ABCD-9A41C0CD2CF1}"/>
              </a:ext>
            </a:extLst>
          </p:cNvPr>
          <p:cNvSpPr txBox="1"/>
          <p:nvPr userDrawn="1"/>
        </p:nvSpPr>
        <p:spPr>
          <a:xfrm>
            <a:off x="6953250" y="736326"/>
            <a:ext cx="4862613" cy="400110"/>
          </a:xfrm>
          <a:prstGeom prst="rect">
            <a:avLst/>
          </a:prstGeom>
          <a:noFill/>
        </p:spPr>
        <p:txBody>
          <a:bodyPr wrap="none" rtlCol="0">
            <a:spAutoFit/>
          </a:bodyPr>
          <a:lstStyle/>
          <a:p>
            <a:r>
              <a:rPr lang="es-MX" sz="2000" b="1" noProof="0" dirty="0">
                <a:solidFill>
                  <a:srgbClr val="FFFFFF"/>
                </a:solidFill>
                <a:latin typeface="Arial" panose="020B0604020202020204" pitchFamily="34" charset="0"/>
                <a:cs typeface="Arial" panose="020B0604020202020204" pitchFamily="34" charset="0"/>
              </a:rPr>
              <a:t>CFD21203 </a:t>
            </a:r>
            <a:r>
              <a:rPr lang="es-ES" sz="2000" b="1" noProof="0" dirty="0">
                <a:solidFill>
                  <a:srgbClr val="FFFFFF"/>
                </a:solidFill>
                <a:latin typeface="Arial" panose="020B0604020202020204" pitchFamily="34" charset="0"/>
                <a:cs typeface="Arial" panose="020B0604020202020204" pitchFamily="34" charset="0"/>
              </a:rPr>
              <a:t>Desarrollo de App Móviles I</a:t>
            </a:r>
            <a:endParaRPr lang="en-US" sz="2000" b="1" dirty="0">
              <a:solidFill>
                <a:srgbClr val="FFFFFF"/>
              </a:solidFill>
              <a:latin typeface="Arial" panose="020B0604020202020204" pitchFamily="34" charset="0"/>
              <a:cs typeface="Arial" panose="020B0604020202020204" pitchFamily="34" charset="0"/>
            </a:endParaRPr>
          </a:p>
        </p:txBody>
      </p:sp>
      <p:sp>
        <p:nvSpPr>
          <p:cNvPr id="10" name="Rectángulo 9">
            <a:extLst>
              <a:ext uri="{FF2B5EF4-FFF2-40B4-BE49-F238E27FC236}">
                <a16:creationId xmlns:a16="http://schemas.microsoft.com/office/drawing/2014/main" id="{FF5A9737-2208-4E35-BD7B-8F83282DE3FD}"/>
              </a:ext>
            </a:extLst>
          </p:cNvPr>
          <p:cNvSpPr/>
          <p:nvPr userDrawn="1"/>
        </p:nvSpPr>
        <p:spPr>
          <a:xfrm>
            <a:off x="2" y="6262254"/>
            <a:ext cx="12191998" cy="595745"/>
          </a:xfrm>
          <a:prstGeom prst="rect">
            <a:avLst/>
          </a:prstGeom>
          <a:solidFill>
            <a:srgbClr val="FFB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cs typeface="Arial" panose="020B0604020202020204" pitchFamily="34" charset="0"/>
            </a:endParaRPr>
          </a:p>
        </p:txBody>
      </p:sp>
      <p:sp>
        <p:nvSpPr>
          <p:cNvPr id="11" name="CuadroTexto 10">
            <a:extLst>
              <a:ext uri="{FF2B5EF4-FFF2-40B4-BE49-F238E27FC236}">
                <a16:creationId xmlns:a16="http://schemas.microsoft.com/office/drawing/2014/main" id="{FD98FE26-2A04-4CE3-9EFF-4DFE79EA1D08}"/>
              </a:ext>
            </a:extLst>
          </p:cNvPr>
          <p:cNvSpPr txBox="1"/>
          <p:nvPr userDrawn="1"/>
        </p:nvSpPr>
        <p:spPr>
          <a:xfrm>
            <a:off x="95034" y="6510191"/>
            <a:ext cx="3935693" cy="276999"/>
          </a:xfrm>
          <a:prstGeom prst="rect">
            <a:avLst/>
          </a:prstGeom>
          <a:noFill/>
        </p:spPr>
        <p:txBody>
          <a:bodyPr wrap="none" rtlCol="0">
            <a:spAutoFit/>
          </a:bodyPr>
          <a:lstStyle/>
          <a:p>
            <a:r>
              <a:rPr lang="es-MX" sz="1200" b="1" noProof="0" dirty="0">
                <a:solidFill>
                  <a:srgbClr val="FFFFFF"/>
                </a:solidFill>
                <a:latin typeface="Arial" panose="020B0604020202020204" pitchFamily="34" charset="0"/>
                <a:cs typeface="Arial" panose="020B0604020202020204" pitchFamily="34" charset="0"/>
              </a:rPr>
              <a:t>Mtro. Julio César Caro Cota (jc.caro@ebc.edu.mx)</a:t>
            </a:r>
            <a:endParaRPr lang="en-US" sz="1200" b="1" dirty="0">
              <a:solidFill>
                <a:srgbClr val="FFFFFF"/>
              </a:solidFill>
              <a:latin typeface="Arial" panose="020B0604020202020204" pitchFamily="34" charset="0"/>
              <a:cs typeface="Arial" panose="020B0604020202020204" pitchFamily="34" charset="0"/>
            </a:endParaRPr>
          </a:p>
        </p:txBody>
      </p:sp>
      <p:sp>
        <p:nvSpPr>
          <p:cNvPr id="12" name="Marcador de número de diapositiva 5">
            <a:extLst>
              <a:ext uri="{FF2B5EF4-FFF2-40B4-BE49-F238E27FC236}">
                <a16:creationId xmlns:a16="http://schemas.microsoft.com/office/drawing/2014/main" id="{6D59C48B-1B71-4573-AE82-119C24C3E587}"/>
              </a:ext>
            </a:extLst>
          </p:cNvPr>
          <p:cNvSpPr>
            <a:spLocks noGrp="1"/>
          </p:cNvSpPr>
          <p:nvPr>
            <p:ph type="sldNum" sz="quarter" idx="12"/>
          </p:nvPr>
        </p:nvSpPr>
        <p:spPr>
          <a:xfrm>
            <a:off x="10828099" y="6422065"/>
            <a:ext cx="1183337" cy="365125"/>
          </a:xfrm>
        </p:spPr>
        <p:txBody>
          <a:bodyPr/>
          <a:lstStyle>
            <a:lvl1pPr algn="r">
              <a:defRPr b="1">
                <a:solidFill>
                  <a:schemeClr val="bg1"/>
                </a:solidFill>
                <a:latin typeface="Arial" panose="020B0604020202020204" pitchFamily="34" charset="0"/>
                <a:cs typeface="Arial" panose="020B0604020202020204" pitchFamily="34" charset="0"/>
              </a:defRPr>
            </a:lvl1pPr>
          </a:lstStyle>
          <a:p>
            <a:r>
              <a:rPr lang="en-US" dirty="0"/>
              <a:t>Pag. </a:t>
            </a:r>
            <a:fld id="{8EF9B835-8309-473A-BB76-E87950034C76}" type="slidenum">
              <a:rPr lang="en-US" smtClean="0"/>
              <a:pPr/>
              <a:t>‹Nº›</a:t>
            </a:fld>
            <a:r>
              <a:rPr lang="en-US" dirty="0"/>
              <a:t> </a:t>
            </a:r>
          </a:p>
        </p:txBody>
      </p:sp>
      <p:pic>
        <p:nvPicPr>
          <p:cNvPr id="16" name="Imagen 15" descr="Icono&#10;&#10;Descripción generada automáticamente">
            <a:extLst>
              <a:ext uri="{FF2B5EF4-FFF2-40B4-BE49-F238E27FC236}">
                <a16:creationId xmlns:a16="http://schemas.microsoft.com/office/drawing/2014/main" id="{A1CDC48B-D43D-965C-F6CF-76FC1B0FBDF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8740" y="1709738"/>
            <a:ext cx="2949216" cy="2854386"/>
          </a:xfrm>
          <a:prstGeom prst="rect">
            <a:avLst/>
          </a:prstGeom>
        </p:spPr>
      </p:pic>
    </p:spTree>
    <p:extLst>
      <p:ext uri="{BB962C8B-B14F-4D97-AF65-F5344CB8AC3E}">
        <p14:creationId xmlns:p14="http://schemas.microsoft.com/office/powerpoint/2010/main" val="466150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3D2AD1-FA14-4F6E-9695-D016D7BB8AB5}"/>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5BB5189A-04E9-4853-A89A-A3D92B86CD04}"/>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a:extLst>
              <a:ext uri="{FF2B5EF4-FFF2-40B4-BE49-F238E27FC236}">
                <a16:creationId xmlns:a16="http://schemas.microsoft.com/office/drawing/2014/main" id="{D3AA2A04-91F2-45DE-8A7C-84805AED9120}"/>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fecha 4">
            <a:extLst>
              <a:ext uri="{FF2B5EF4-FFF2-40B4-BE49-F238E27FC236}">
                <a16:creationId xmlns:a16="http://schemas.microsoft.com/office/drawing/2014/main" id="{79214D14-CAC1-4768-BB4A-24640DABF6C7}"/>
              </a:ext>
            </a:extLst>
          </p:cNvPr>
          <p:cNvSpPr>
            <a:spLocks noGrp="1"/>
          </p:cNvSpPr>
          <p:nvPr>
            <p:ph type="dt" sz="half" idx="10"/>
          </p:nvPr>
        </p:nvSpPr>
        <p:spPr/>
        <p:txBody>
          <a:bodyPr/>
          <a:lstStyle/>
          <a:p>
            <a:endParaRPr lang="en-US" dirty="0"/>
          </a:p>
        </p:txBody>
      </p:sp>
      <p:sp>
        <p:nvSpPr>
          <p:cNvPr id="6" name="Marcador de pie de página 5">
            <a:extLst>
              <a:ext uri="{FF2B5EF4-FFF2-40B4-BE49-F238E27FC236}">
                <a16:creationId xmlns:a16="http://schemas.microsoft.com/office/drawing/2014/main" id="{065377F3-F54A-4E29-B75D-F8E4D17BB233}"/>
              </a:ext>
            </a:extLst>
          </p:cNvPr>
          <p:cNvSpPr>
            <a:spLocks noGrp="1"/>
          </p:cNvSpPr>
          <p:nvPr>
            <p:ph type="ftr" sz="quarter" idx="11"/>
          </p:nvPr>
        </p:nvSpPr>
        <p:spPr/>
        <p:txBody>
          <a:bodyPr/>
          <a:lstStyle/>
          <a:p>
            <a:endParaRPr lang="en-US" dirty="0"/>
          </a:p>
        </p:txBody>
      </p:sp>
      <p:sp>
        <p:nvSpPr>
          <p:cNvPr id="7" name="Marcador de número de diapositiva 6">
            <a:extLst>
              <a:ext uri="{FF2B5EF4-FFF2-40B4-BE49-F238E27FC236}">
                <a16:creationId xmlns:a16="http://schemas.microsoft.com/office/drawing/2014/main" id="{12ED659F-B2A4-4ADA-8872-FD8141F635F1}"/>
              </a:ext>
            </a:extLst>
          </p:cNvPr>
          <p:cNvSpPr>
            <a:spLocks noGrp="1"/>
          </p:cNvSpPr>
          <p:nvPr>
            <p:ph type="sldNum" sz="quarter" idx="12"/>
          </p:nvPr>
        </p:nvSpPr>
        <p:spPr/>
        <p:txBody>
          <a:bodyPr/>
          <a:lstStyle/>
          <a:p>
            <a:fld id="{8EF9B835-8309-473A-BB76-E87950034C76}" type="slidenum">
              <a:rPr lang="en-US" smtClean="0"/>
              <a:t>‹Nº›</a:t>
            </a:fld>
            <a:endParaRPr lang="en-US" dirty="0"/>
          </a:p>
        </p:txBody>
      </p:sp>
    </p:spTree>
    <p:extLst>
      <p:ext uri="{BB962C8B-B14F-4D97-AF65-F5344CB8AC3E}">
        <p14:creationId xmlns:p14="http://schemas.microsoft.com/office/powerpoint/2010/main" val="846648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978CCF-D89E-4C12-9567-B9F4A39084BC}"/>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E8C966A9-8D10-493A-AA05-DD592886E3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D02BD531-C915-4066-9795-78E573DADABC}"/>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a:extLst>
              <a:ext uri="{FF2B5EF4-FFF2-40B4-BE49-F238E27FC236}">
                <a16:creationId xmlns:a16="http://schemas.microsoft.com/office/drawing/2014/main" id="{873A5085-A22E-47DF-8331-C4F2013916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3A39ACC1-67EF-4A93-985E-95D7C2F04F29}"/>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Marcador de fecha 6">
            <a:extLst>
              <a:ext uri="{FF2B5EF4-FFF2-40B4-BE49-F238E27FC236}">
                <a16:creationId xmlns:a16="http://schemas.microsoft.com/office/drawing/2014/main" id="{E8F0524C-15C1-40EF-A720-FAE690ACB9E6}"/>
              </a:ext>
            </a:extLst>
          </p:cNvPr>
          <p:cNvSpPr>
            <a:spLocks noGrp="1"/>
          </p:cNvSpPr>
          <p:nvPr>
            <p:ph type="dt" sz="half" idx="10"/>
          </p:nvPr>
        </p:nvSpPr>
        <p:spPr/>
        <p:txBody>
          <a:bodyPr/>
          <a:lstStyle/>
          <a:p>
            <a:endParaRPr lang="en-US" dirty="0"/>
          </a:p>
        </p:txBody>
      </p:sp>
      <p:sp>
        <p:nvSpPr>
          <p:cNvPr id="8" name="Marcador de pie de página 7">
            <a:extLst>
              <a:ext uri="{FF2B5EF4-FFF2-40B4-BE49-F238E27FC236}">
                <a16:creationId xmlns:a16="http://schemas.microsoft.com/office/drawing/2014/main" id="{BE0375C8-516A-4D4B-85E0-841FB80CC5CC}"/>
              </a:ext>
            </a:extLst>
          </p:cNvPr>
          <p:cNvSpPr>
            <a:spLocks noGrp="1"/>
          </p:cNvSpPr>
          <p:nvPr>
            <p:ph type="ftr" sz="quarter" idx="11"/>
          </p:nvPr>
        </p:nvSpPr>
        <p:spPr/>
        <p:txBody>
          <a:bodyPr/>
          <a:lstStyle/>
          <a:p>
            <a:endParaRPr lang="en-US" dirty="0"/>
          </a:p>
        </p:txBody>
      </p:sp>
      <p:sp>
        <p:nvSpPr>
          <p:cNvPr id="9" name="Marcador de número de diapositiva 8">
            <a:extLst>
              <a:ext uri="{FF2B5EF4-FFF2-40B4-BE49-F238E27FC236}">
                <a16:creationId xmlns:a16="http://schemas.microsoft.com/office/drawing/2014/main" id="{CD7B349B-594F-4A5C-AEEB-16384CE5145B}"/>
              </a:ext>
            </a:extLst>
          </p:cNvPr>
          <p:cNvSpPr>
            <a:spLocks noGrp="1"/>
          </p:cNvSpPr>
          <p:nvPr>
            <p:ph type="sldNum" sz="quarter" idx="12"/>
          </p:nvPr>
        </p:nvSpPr>
        <p:spPr/>
        <p:txBody>
          <a:bodyPr/>
          <a:lstStyle/>
          <a:p>
            <a:fld id="{8EF9B835-8309-473A-BB76-E87950034C76}" type="slidenum">
              <a:rPr lang="en-US" smtClean="0"/>
              <a:t>‹Nº›</a:t>
            </a:fld>
            <a:endParaRPr lang="en-US" dirty="0"/>
          </a:p>
        </p:txBody>
      </p:sp>
    </p:spTree>
    <p:extLst>
      <p:ext uri="{BB962C8B-B14F-4D97-AF65-F5344CB8AC3E}">
        <p14:creationId xmlns:p14="http://schemas.microsoft.com/office/powerpoint/2010/main" val="1635116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ED328033-AC5E-4E67-BCB7-2D57A472FD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F3E92B5C-B6AA-4783-871E-AD3D48B546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3173B5BB-BCD8-493F-8057-D432E4DEDD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Marcador de pie de página 4">
            <a:extLst>
              <a:ext uri="{FF2B5EF4-FFF2-40B4-BE49-F238E27FC236}">
                <a16:creationId xmlns:a16="http://schemas.microsoft.com/office/drawing/2014/main" id="{7A6ABF81-5D7E-47AD-905B-88E29AAA1F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Marcador de número de diapositiva 5">
            <a:extLst>
              <a:ext uri="{FF2B5EF4-FFF2-40B4-BE49-F238E27FC236}">
                <a16:creationId xmlns:a16="http://schemas.microsoft.com/office/drawing/2014/main" id="{B91C91A6-4BF3-4FBF-B9E7-F2162C18BA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F9B835-8309-473A-BB76-E87950034C76}" type="slidenum">
              <a:rPr lang="en-US" smtClean="0"/>
              <a:t>‹Nº›</a:t>
            </a:fld>
            <a:endParaRPr lang="en-US" dirty="0"/>
          </a:p>
        </p:txBody>
      </p:sp>
    </p:spTree>
    <p:extLst>
      <p:ext uri="{BB962C8B-B14F-4D97-AF65-F5344CB8AC3E}">
        <p14:creationId xmlns:p14="http://schemas.microsoft.com/office/powerpoint/2010/main" val="100149880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1" r:id="rId4"/>
    <p:sldLayoutId id="2147483662" r:id="rId5"/>
    <p:sldLayoutId id="2147483663"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8" Type="http://schemas.openxmlformats.org/officeDocument/2006/relationships/image" Target="../media/image60.jpg"/><Relationship Id="rId13" Type="http://schemas.openxmlformats.org/officeDocument/2006/relationships/image" Target="../media/image65.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64.jp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image" Target="../media/image63.png"/><Relationship Id="rId5" Type="http://schemas.openxmlformats.org/officeDocument/2006/relationships/diagramQuickStyle" Target="../diagrams/quickStyle1.xml"/><Relationship Id="rId15" Type="http://schemas.openxmlformats.org/officeDocument/2006/relationships/image" Target="../media/image67.jpg"/><Relationship Id="rId10" Type="http://schemas.openxmlformats.org/officeDocument/2006/relationships/image" Target="../media/image62.png"/><Relationship Id="rId4" Type="http://schemas.openxmlformats.org/officeDocument/2006/relationships/diagramLayout" Target="../diagrams/layout1.xml"/><Relationship Id="rId9" Type="http://schemas.openxmlformats.org/officeDocument/2006/relationships/image" Target="../media/image61.jpeg"/><Relationship Id="rId14" Type="http://schemas.openxmlformats.org/officeDocument/2006/relationships/image" Target="../media/image66.webp"/></Relationships>
</file>

<file path=ppt/slides/_rels/slide39.xml.rels><?xml version="1.0" encoding="UTF-8" standalone="yes"?>
<Relationships xmlns="http://schemas.openxmlformats.org/package/2006/relationships"><Relationship Id="rId8" Type="http://schemas.openxmlformats.org/officeDocument/2006/relationships/image" Target="../media/image68.jpg"/><Relationship Id="rId13" Type="http://schemas.openxmlformats.org/officeDocument/2006/relationships/image" Target="../media/image73.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72.svg"/><Relationship Id="rId2" Type="http://schemas.openxmlformats.org/officeDocument/2006/relationships/notesSlide" Target="../notesSlides/notesSlide2.xml"/><Relationship Id="rId16" Type="http://schemas.openxmlformats.org/officeDocument/2006/relationships/image" Target="../media/image76.jpg"/><Relationship Id="rId1" Type="http://schemas.openxmlformats.org/officeDocument/2006/relationships/slideLayout" Target="../slideLayouts/slideLayout4.xml"/><Relationship Id="rId6" Type="http://schemas.openxmlformats.org/officeDocument/2006/relationships/diagramColors" Target="../diagrams/colors2.xml"/><Relationship Id="rId11" Type="http://schemas.openxmlformats.org/officeDocument/2006/relationships/image" Target="../media/image71.png"/><Relationship Id="rId5" Type="http://schemas.openxmlformats.org/officeDocument/2006/relationships/diagramQuickStyle" Target="../diagrams/quickStyle2.xml"/><Relationship Id="rId15" Type="http://schemas.openxmlformats.org/officeDocument/2006/relationships/image" Target="../media/image75.png"/><Relationship Id="rId10" Type="http://schemas.openxmlformats.org/officeDocument/2006/relationships/image" Target="../media/image70.jpg"/><Relationship Id="rId4" Type="http://schemas.openxmlformats.org/officeDocument/2006/relationships/diagramLayout" Target="../diagrams/layout2.xml"/><Relationship Id="rId9" Type="http://schemas.openxmlformats.org/officeDocument/2006/relationships/image" Target="../media/image69.webp"/><Relationship Id="rId14" Type="http://schemas.openxmlformats.org/officeDocument/2006/relationships/image" Target="../media/image7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image" Target="../media/image77.webp"/><Relationship Id="rId13" Type="http://schemas.openxmlformats.org/officeDocument/2006/relationships/image" Target="../media/image82.jp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81.jpe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3.xml"/><Relationship Id="rId11" Type="http://schemas.openxmlformats.org/officeDocument/2006/relationships/image" Target="../media/image80.webp"/><Relationship Id="rId5" Type="http://schemas.openxmlformats.org/officeDocument/2006/relationships/diagramQuickStyle" Target="../diagrams/quickStyle3.xml"/><Relationship Id="rId15" Type="http://schemas.openxmlformats.org/officeDocument/2006/relationships/image" Target="../media/image84.png"/><Relationship Id="rId10" Type="http://schemas.openxmlformats.org/officeDocument/2006/relationships/image" Target="../media/image79.png"/><Relationship Id="rId4" Type="http://schemas.openxmlformats.org/officeDocument/2006/relationships/diagramLayout" Target="../diagrams/layout3.xml"/><Relationship Id="rId9" Type="http://schemas.openxmlformats.org/officeDocument/2006/relationships/image" Target="../media/image78.gif"/><Relationship Id="rId14" Type="http://schemas.openxmlformats.org/officeDocument/2006/relationships/image" Target="../media/image83.png"/></Relationships>
</file>

<file path=ppt/slides/_rels/slide41.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webp"/><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89.png"/><Relationship Id="rId17" Type="http://schemas.openxmlformats.org/officeDocument/2006/relationships/image" Target="../media/image94.png"/><Relationship Id="rId2" Type="http://schemas.openxmlformats.org/officeDocument/2006/relationships/notesSlide" Target="../notesSlides/notesSlide4.xml"/><Relationship Id="rId16" Type="http://schemas.openxmlformats.org/officeDocument/2006/relationships/image" Target="../media/image93.png"/><Relationship Id="rId1" Type="http://schemas.openxmlformats.org/officeDocument/2006/relationships/slideLayout" Target="../slideLayouts/slideLayout4.xml"/><Relationship Id="rId6" Type="http://schemas.openxmlformats.org/officeDocument/2006/relationships/diagramColors" Target="../diagrams/colors4.xml"/><Relationship Id="rId11" Type="http://schemas.openxmlformats.org/officeDocument/2006/relationships/image" Target="../media/image88.png"/><Relationship Id="rId5" Type="http://schemas.openxmlformats.org/officeDocument/2006/relationships/diagramQuickStyle" Target="../diagrams/quickStyle4.xml"/><Relationship Id="rId15" Type="http://schemas.openxmlformats.org/officeDocument/2006/relationships/image" Target="../media/image92.png"/><Relationship Id="rId10" Type="http://schemas.openxmlformats.org/officeDocument/2006/relationships/image" Target="../media/image87.webp"/><Relationship Id="rId4" Type="http://schemas.openxmlformats.org/officeDocument/2006/relationships/diagramLayout" Target="../diagrams/layout4.xml"/><Relationship Id="rId9" Type="http://schemas.openxmlformats.org/officeDocument/2006/relationships/image" Target="../media/image86.png"/><Relationship Id="rId14" Type="http://schemas.openxmlformats.org/officeDocument/2006/relationships/image" Target="../media/image91.png"/></Relationships>
</file>

<file path=ppt/slides/_rels/slide42.xml.rels><?xml version="1.0" encoding="UTF-8" standalone="yes"?>
<Relationships xmlns="http://schemas.openxmlformats.org/package/2006/relationships"><Relationship Id="rId8" Type="http://schemas.openxmlformats.org/officeDocument/2006/relationships/image" Target="../media/image95.jpg"/><Relationship Id="rId13" Type="http://schemas.openxmlformats.org/officeDocument/2006/relationships/image" Target="../media/image100.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99.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5.xml"/><Relationship Id="rId11" Type="http://schemas.openxmlformats.org/officeDocument/2006/relationships/image" Target="../media/image98.png"/><Relationship Id="rId5" Type="http://schemas.openxmlformats.org/officeDocument/2006/relationships/diagramQuickStyle" Target="../diagrams/quickStyle5.xml"/><Relationship Id="rId10" Type="http://schemas.openxmlformats.org/officeDocument/2006/relationships/image" Target="../media/image97.png"/><Relationship Id="rId4" Type="http://schemas.openxmlformats.org/officeDocument/2006/relationships/diagramLayout" Target="../diagrams/layout5.xml"/><Relationship Id="rId9" Type="http://schemas.openxmlformats.org/officeDocument/2006/relationships/image" Target="../media/image96.jpeg"/></Relationships>
</file>

<file path=ppt/slides/_rels/slide43.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image" Target="../media/image101.png"/><Relationship Id="rId1" Type="http://schemas.openxmlformats.org/officeDocument/2006/relationships/slideLayout" Target="../slideLayouts/slideLayout4.xml"/><Relationship Id="rId5" Type="http://schemas.openxmlformats.org/officeDocument/2006/relationships/image" Target="../media/image104.jpg"/><Relationship Id="rId4" Type="http://schemas.openxmlformats.org/officeDocument/2006/relationships/image" Target="../media/image103.png"/></Relationships>
</file>

<file path=ppt/slides/_rels/slide44.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image" Target="../media/image105.jpg"/><Relationship Id="rId1" Type="http://schemas.openxmlformats.org/officeDocument/2006/relationships/slideLayout" Target="../slideLayouts/slideLayout4.xml"/><Relationship Id="rId5" Type="http://schemas.openxmlformats.org/officeDocument/2006/relationships/image" Target="../media/image108.jpg"/><Relationship Id="rId4" Type="http://schemas.openxmlformats.org/officeDocument/2006/relationships/image" Target="../media/image107.png"/></Relationships>
</file>

<file path=ppt/slides/_rels/slide45.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hyperlink" Target="https://developer.android.com/studio" TargetMode="Externa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jpe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8" Type="http://schemas.openxmlformats.org/officeDocument/2006/relationships/hyperlink" Target="https://www.udacity.com/course/developing-android-apps-with-kotlin--ud9012" TargetMode="External"/><Relationship Id="rId3" Type="http://schemas.openxmlformats.org/officeDocument/2006/relationships/hyperlink" Target="https://developer.android.com/courses?hl=es-419" TargetMode="External"/><Relationship Id="rId7" Type="http://schemas.openxmlformats.org/officeDocument/2006/relationships/hyperlink" Target="https://www.udacity.com/course/kotlin-for-android-developers--ud888" TargetMode="External"/><Relationship Id="rId2" Type="http://schemas.openxmlformats.org/officeDocument/2006/relationships/hyperlink" Target="https://developer.android.com/get-started/overview?hl=es-419" TargetMode="External"/><Relationship Id="rId1" Type="http://schemas.openxmlformats.org/officeDocument/2006/relationships/slideLayout" Target="../slideLayouts/slideLayout4.xml"/><Relationship Id="rId6" Type="http://schemas.openxmlformats.org/officeDocument/2006/relationships/hyperlink" Target="https://www.udacity.com/course/kotlin-bootcamp-for-programmers--ud9011" TargetMode="External"/><Relationship Id="rId5" Type="http://schemas.openxmlformats.org/officeDocument/2006/relationships/hyperlink" Target="https://www.jetbrains.com/pages/academy/kotlin/" TargetMode="External"/><Relationship Id="rId10" Type="http://schemas.openxmlformats.org/officeDocument/2006/relationships/image" Target="../media/image126.png"/><Relationship Id="rId4" Type="http://schemas.openxmlformats.org/officeDocument/2006/relationships/hyperlink" Target="https://developer.android.com/courses/android-basics-compose/course?authuser=2&amp;hl=es-419" TargetMode="External"/><Relationship Id="rId9" Type="http://schemas.openxmlformats.org/officeDocument/2006/relationships/image" Target="../media/image125.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49217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F15E1D-4591-38B0-0A58-D1EED60B62F1}"/>
              </a:ext>
            </a:extLst>
          </p:cNvPr>
          <p:cNvSpPr>
            <a:spLocks noGrp="1"/>
          </p:cNvSpPr>
          <p:nvPr>
            <p:ph type="title"/>
          </p:nvPr>
        </p:nvSpPr>
        <p:spPr/>
        <p:txBody>
          <a:bodyPr/>
          <a:lstStyle/>
          <a:p>
            <a:r>
              <a:rPr lang="es-ES" dirty="0"/>
              <a:t>Breve historia de Android</a:t>
            </a:r>
            <a:endParaRPr lang="es-MX" dirty="0"/>
          </a:p>
        </p:txBody>
      </p:sp>
      <p:sp>
        <p:nvSpPr>
          <p:cNvPr id="3" name="Marcador de texto 2">
            <a:extLst>
              <a:ext uri="{FF2B5EF4-FFF2-40B4-BE49-F238E27FC236}">
                <a16:creationId xmlns:a16="http://schemas.microsoft.com/office/drawing/2014/main" id="{E84A819A-70E5-274D-6C68-37CD2FD6F566}"/>
              </a:ext>
            </a:extLst>
          </p:cNvPr>
          <p:cNvSpPr>
            <a:spLocks noGrp="1"/>
          </p:cNvSpPr>
          <p:nvPr>
            <p:ph type="body" idx="1"/>
          </p:nvPr>
        </p:nvSpPr>
        <p:spPr/>
        <p:txBody>
          <a:bodyPr/>
          <a:lstStyle/>
          <a:p>
            <a:r>
              <a:rPr lang="es-ES" dirty="0"/>
              <a:t>Repaso de versiones</a:t>
            </a:r>
            <a:endParaRPr lang="es-MX" dirty="0"/>
          </a:p>
        </p:txBody>
      </p:sp>
      <p:sp>
        <p:nvSpPr>
          <p:cNvPr id="4" name="Marcador de número de diapositiva 3">
            <a:extLst>
              <a:ext uri="{FF2B5EF4-FFF2-40B4-BE49-F238E27FC236}">
                <a16:creationId xmlns:a16="http://schemas.microsoft.com/office/drawing/2014/main" id="{E86016FB-B57F-04DF-935F-9A8E6E7100BF}"/>
              </a:ext>
            </a:extLst>
          </p:cNvPr>
          <p:cNvSpPr>
            <a:spLocks noGrp="1"/>
          </p:cNvSpPr>
          <p:nvPr>
            <p:ph type="sldNum" sz="quarter" idx="12"/>
          </p:nvPr>
        </p:nvSpPr>
        <p:spPr/>
        <p:txBody>
          <a:bodyPr/>
          <a:lstStyle/>
          <a:p>
            <a:r>
              <a:rPr lang="en-US"/>
              <a:t>Pag. </a:t>
            </a:r>
            <a:fld id="{8EF9B835-8309-473A-BB76-E87950034C76}" type="slidenum">
              <a:rPr lang="en-US" smtClean="0"/>
              <a:pPr/>
              <a:t>10</a:t>
            </a:fld>
            <a:r>
              <a:rPr lang="en-US"/>
              <a:t> </a:t>
            </a:r>
            <a:endParaRPr lang="en-US" dirty="0"/>
          </a:p>
        </p:txBody>
      </p:sp>
    </p:spTree>
    <p:extLst>
      <p:ext uri="{BB962C8B-B14F-4D97-AF65-F5344CB8AC3E}">
        <p14:creationId xmlns:p14="http://schemas.microsoft.com/office/powerpoint/2010/main" val="825404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92243A-674D-C130-1D1C-CF7D2729F0D6}"/>
              </a:ext>
            </a:extLst>
          </p:cNvPr>
          <p:cNvSpPr>
            <a:spLocks noGrp="1"/>
          </p:cNvSpPr>
          <p:nvPr>
            <p:ph type="title"/>
          </p:nvPr>
        </p:nvSpPr>
        <p:spPr/>
        <p:txBody>
          <a:bodyPr/>
          <a:lstStyle/>
          <a:p>
            <a:r>
              <a:rPr lang="es-ES" dirty="0"/>
              <a:t>Android: Genesis</a:t>
            </a:r>
            <a:endParaRPr lang="es-MX" dirty="0"/>
          </a:p>
        </p:txBody>
      </p:sp>
      <p:sp>
        <p:nvSpPr>
          <p:cNvPr id="3" name="Marcador de contenido 2">
            <a:extLst>
              <a:ext uri="{FF2B5EF4-FFF2-40B4-BE49-F238E27FC236}">
                <a16:creationId xmlns:a16="http://schemas.microsoft.com/office/drawing/2014/main" id="{622CDC96-8FD0-D3EA-B137-827C3F58C8E1}"/>
              </a:ext>
            </a:extLst>
          </p:cNvPr>
          <p:cNvSpPr>
            <a:spLocks noGrp="1"/>
          </p:cNvSpPr>
          <p:nvPr>
            <p:ph idx="1"/>
          </p:nvPr>
        </p:nvSpPr>
        <p:spPr>
          <a:xfrm>
            <a:off x="838200" y="1825625"/>
            <a:ext cx="5788843" cy="4351338"/>
          </a:xfrm>
        </p:spPr>
        <p:txBody>
          <a:bodyPr/>
          <a:lstStyle/>
          <a:p>
            <a:r>
              <a:rPr lang="es-ES" b="1" dirty="0"/>
              <a:t>2003</a:t>
            </a:r>
            <a:r>
              <a:rPr lang="es-ES" dirty="0"/>
              <a:t> aparece </a:t>
            </a:r>
            <a:r>
              <a:rPr lang="es-ES" b="1" dirty="0"/>
              <a:t>Android Inc</a:t>
            </a:r>
            <a:r>
              <a:rPr lang="es-ES" dirty="0"/>
              <a:t>. </a:t>
            </a:r>
          </a:p>
          <a:p>
            <a:r>
              <a:rPr lang="es-ES" dirty="0"/>
              <a:t>Fundada por </a:t>
            </a:r>
            <a:r>
              <a:rPr lang="es-ES" b="1" dirty="0"/>
              <a:t>Andy </a:t>
            </a:r>
            <a:r>
              <a:rPr lang="es-ES" b="1" dirty="0" err="1"/>
              <a:t>Rubin</a:t>
            </a:r>
            <a:r>
              <a:rPr lang="es-ES" dirty="0"/>
              <a:t>, </a:t>
            </a:r>
            <a:r>
              <a:rPr lang="es-ES" b="1" dirty="0" err="1"/>
              <a:t>Rich</a:t>
            </a:r>
            <a:r>
              <a:rPr lang="es-ES" b="1" dirty="0"/>
              <a:t> </a:t>
            </a:r>
            <a:r>
              <a:rPr lang="es-ES" b="1" dirty="0" err="1"/>
              <a:t>Miner</a:t>
            </a:r>
            <a:r>
              <a:rPr lang="es-ES" dirty="0"/>
              <a:t>, </a:t>
            </a:r>
            <a:r>
              <a:rPr lang="es-ES" b="1" dirty="0"/>
              <a:t>Nick Sears</a:t>
            </a:r>
            <a:r>
              <a:rPr lang="es-ES" dirty="0"/>
              <a:t> y </a:t>
            </a:r>
            <a:r>
              <a:rPr lang="es-ES" b="1" dirty="0"/>
              <a:t>Chris White.</a:t>
            </a:r>
          </a:p>
          <a:p>
            <a:r>
              <a:rPr lang="es-ES" b="1" dirty="0"/>
              <a:t>Objetivo</a:t>
            </a:r>
            <a:r>
              <a:rPr lang="es-ES" dirty="0"/>
              <a:t>:  Desarrollar "dispositivos móviles que estén al corriente de la ubicación y preferencias del usuario".</a:t>
            </a:r>
          </a:p>
        </p:txBody>
      </p:sp>
      <p:pic>
        <p:nvPicPr>
          <p:cNvPr id="6" name="Imagen 5" descr="Un grupo de personas frente a una pantalla&#10;&#10;Descripción generada automáticamente">
            <a:extLst>
              <a:ext uri="{FF2B5EF4-FFF2-40B4-BE49-F238E27FC236}">
                <a16:creationId xmlns:a16="http://schemas.microsoft.com/office/drawing/2014/main" id="{3D0CB036-C671-6D00-3D09-CA99B5A35C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0932" y="2852199"/>
            <a:ext cx="4631704" cy="3095522"/>
          </a:xfrm>
          <a:prstGeom prst="rect">
            <a:avLst/>
          </a:prstGeom>
        </p:spPr>
      </p:pic>
    </p:spTree>
    <p:extLst>
      <p:ext uri="{BB962C8B-B14F-4D97-AF65-F5344CB8AC3E}">
        <p14:creationId xmlns:p14="http://schemas.microsoft.com/office/powerpoint/2010/main" val="106649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3DB2D1-BEC3-7AA3-690A-56015729D31C}"/>
              </a:ext>
            </a:extLst>
          </p:cNvPr>
          <p:cNvSpPr>
            <a:spLocks noGrp="1"/>
          </p:cNvSpPr>
          <p:nvPr>
            <p:ph type="title"/>
          </p:nvPr>
        </p:nvSpPr>
        <p:spPr/>
        <p:txBody>
          <a:bodyPr/>
          <a:lstStyle/>
          <a:p>
            <a:r>
              <a:rPr lang="es-ES" dirty="0"/>
              <a:t>Android: Genesis</a:t>
            </a:r>
            <a:endParaRPr lang="es-MX" dirty="0"/>
          </a:p>
        </p:txBody>
      </p:sp>
      <p:sp>
        <p:nvSpPr>
          <p:cNvPr id="3" name="Marcador de contenido 2">
            <a:extLst>
              <a:ext uri="{FF2B5EF4-FFF2-40B4-BE49-F238E27FC236}">
                <a16:creationId xmlns:a16="http://schemas.microsoft.com/office/drawing/2014/main" id="{D8A8EE90-69EA-DCBA-3FC0-9B934398B655}"/>
              </a:ext>
            </a:extLst>
          </p:cNvPr>
          <p:cNvSpPr>
            <a:spLocks noGrp="1"/>
          </p:cNvSpPr>
          <p:nvPr>
            <p:ph idx="1"/>
          </p:nvPr>
        </p:nvSpPr>
        <p:spPr>
          <a:xfrm>
            <a:off x="838199" y="1825625"/>
            <a:ext cx="5176101" cy="4351338"/>
          </a:xfrm>
        </p:spPr>
        <p:txBody>
          <a:bodyPr/>
          <a:lstStyle/>
          <a:p>
            <a:r>
              <a:rPr lang="es-ES" dirty="0"/>
              <a:t>En un </a:t>
            </a:r>
            <a:r>
              <a:rPr lang="es-ES" b="1" dirty="0"/>
              <a:t>principio</a:t>
            </a:r>
            <a:r>
              <a:rPr lang="es-ES" dirty="0"/>
              <a:t> la intención era desarrollar un sistema operativo avanzado para </a:t>
            </a:r>
            <a:r>
              <a:rPr lang="es-ES" b="1" dirty="0"/>
              <a:t>cámaras digitales.</a:t>
            </a:r>
          </a:p>
          <a:p>
            <a:r>
              <a:rPr lang="es-ES" dirty="0"/>
              <a:t>Más tarde se cambió el foco al a competir con </a:t>
            </a:r>
            <a:r>
              <a:rPr lang="es-ES" b="1" dirty="0"/>
              <a:t>Symbian</a:t>
            </a:r>
            <a:r>
              <a:rPr lang="es-ES" dirty="0"/>
              <a:t> y </a:t>
            </a:r>
            <a:r>
              <a:rPr lang="es-ES" b="1" dirty="0"/>
              <a:t>Windows Mobile</a:t>
            </a:r>
            <a:r>
              <a:rPr lang="es-ES" dirty="0"/>
              <a:t>.</a:t>
            </a:r>
            <a:endParaRPr lang="es-MX" dirty="0"/>
          </a:p>
          <a:p>
            <a:endParaRPr lang="es-MX" dirty="0"/>
          </a:p>
        </p:txBody>
      </p:sp>
      <p:pic>
        <p:nvPicPr>
          <p:cNvPr id="6" name="Imagen 5" descr="Interfaz de usuario gráfica, Aplicación&#10;&#10;Descripción generada automáticamente">
            <a:extLst>
              <a:ext uri="{FF2B5EF4-FFF2-40B4-BE49-F238E27FC236}">
                <a16:creationId xmlns:a16="http://schemas.microsoft.com/office/drawing/2014/main" id="{3706EB6C-8FDD-870A-776A-D3C4730B55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2577" y="1710965"/>
            <a:ext cx="1631376" cy="3058998"/>
          </a:xfrm>
          <a:prstGeom prst="rect">
            <a:avLst/>
          </a:prstGeom>
        </p:spPr>
      </p:pic>
      <p:pic>
        <p:nvPicPr>
          <p:cNvPr id="7" name="Imagen 6" descr="Una pantalla de un teléfono celular&#10;&#10;Descripción generada automáticamente">
            <a:extLst>
              <a:ext uri="{FF2B5EF4-FFF2-40B4-BE49-F238E27FC236}">
                <a16:creationId xmlns:a16="http://schemas.microsoft.com/office/drawing/2014/main" id="{894EE68D-B329-EA03-41D1-E4079ECD2C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2370" y="2479249"/>
            <a:ext cx="2652768" cy="3537024"/>
          </a:xfrm>
          <a:prstGeom prst="rect">
            <a:avLst/>
          </a:prstGeom>
        </p:spPr>
      </p:pic>
    </p:spTree>
    <p:extLst>
      <p:ext uri="{BB962C8B-B14F-4D97-AF65-F5344CB8AC3E}">
        <p14:creationId xmlns:p14="http://schemas.microsoft.com/office/powerpoint/2010/main" val="42937762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E2BF90-3807-8AAA-4270-FFCF6B8C87C8}"/>
              </a:ext>
            </a:extLst>
          </p:cNvPr>
          <p:cNvSpPr>
            <a:spLocks noGrp="1"/>
          </p:cNvSpPr>
          <p:nvPr>
            <p:ph type="title"/>
          </p:nvPr>
        </p:nvSpPr>
        <p:spPr/>
        <p:txBody>
          <a:bodyPr/>
          <a:lstStyle/>
          <a:p>
            <a:r>
              <a:rPr lang="es-ES" dirty="0"/>
              <a:t>Llega Google</a:t>
            </a:r>
            <a:endParaRPr lang="es-MX" dirty="0"/>
          </a:p>
        </p:txBody>
      </p:sp>
      <p:sp>
        <p:nvSpPr>
          <p:cNvPr id="3" name="Marcador de contenido 2">
            <a:extLst>
              <a:ext uri="{FF2B5EF4-FFF2-40B4-BE49-F238E27FC236}">
                <a16:creationId xmlns:a16="http://schemas.microsoft.com/office/drawing/2014/main" id="{95B4E092-E6D2-E303-9948-420BC4BC5313}"/>
              </a:ext>
            </a:extLst>
          </p:cNvPr>
          <p:cNvSpPr>
            <a:spLocks noGrp="1"/>
          </p:cNvSpPr>
          <p:nvPr>
            <p:ph idx="1"/>
          </p:nvPr>
        </p:nvSpPr>
        <p:spPr>
          <a:xfrm>
            <a:off x="838200" y="1825625"/>
            <a:ext cx="4648200" cy="4351338"/>
          </a:xfrm>
        </p:spPr>
        <p:txBody>
          <a:bodyPr/>
          <a:lstStyle/>
          <a:p>
            <a:r>
              <a:rPr lang="es-ES" dirty="0"/>
              <a:t>En </a:t>
            </a:r>
            <a:r>
              <a:rPr lang="es-ES" b="1" dirty="0"/>
              <a:t>2005</a:t>
            </a:r>
            <a:r>
              <a:rPr lang="es-ES" dirty="0"/>
              <a:t>, </a:t>
            </a:r>
            <a:r>
              <a:rPr lang="es-ES" b="1" dirty="0"/>
              <a:t>Google compra Android </a:t>
            </a:r>
            <a:r>
              <a:rPr lang="es-ES" b="1" dirty="0" err="1"/>
              <a:t>Inc</a:t>
            </a:r>
            <a:r>
              <a:rPr lang="es-ES" b="1" dirty="0"/>
              <a:t> </a:t>
            </a:r>
            <a:r>
              <a:rPr lang="es-ES" dirty="0"/>
              <a:t>y empezaba el desarrollo de una plataforma móvil basada en el </a:t>
            </a:r>
            <a:r>
              <a:rPr lang="es-ES" dirty="0" err="1"/>
              <a:t>kernel</a:t>
            </a:r>
            <a:r>
              <a:rPr lang="es-ES" dirty="0"/>
              <a:t> de </a:t>
            </a:r>
            <a:r>
              <a:rPr lang="es-ES" b="1" dirty="0"/>
              <a:t>Linux</a:t>
            </a:r>
            <a:r>
              <a:rPr lang="es-ES" dirty="0"/>
              <a:t>. </a:t>
            </a:r>
          </a:p>
          <a:p>
            <a:r>
              <a:rPr lang="es-ES" dirty="0"/>
              <a:t>La idea: crear un sistema parecido al de </a:t>
            </a:r>
            <a:r>
              <a:rPr lang="es-ES" b="1" dirty="0"/>
              <a:t>BlackBerry</a:t>
            </a:r>
            <a:r>
              <a:rPr lang="es-ES" dirty="0"/>
              <a:t>, basado en teclado </a:t>
            </a:r>
            <a:r>
              <a:rPr lang="es-ES" b="1" dirty="0"/>
              <a:t>QWERTY.</a:t>
            </a:r>
          </a:p>
          <a:p>
            <a:r>
              <a:rPr lang="es-ES" dirty="0"/>
              <a:t>Pero ocurre un evento que lo cambiaría todo: </a:t>
            </a:r>
            <a:r>
              <a:rPr lang="es-ES" b="1" dirty="0"/>
              <a:t>llega el iPhone (2007).</a:t>
            </a:r>
            <a:endParaRPr lang="es-MX" b="1" dirty="0"/>
          </a:p>
        </p:txBody>
      </p:sp>
      <p:pic>
        <p:nvPicPr>
          <p:cNvPr id="7" name="Imagen 6" descr="Imagen que contiene edificio, verde, frente, estacionado&#10;&#10;Descripción generada automáticamente">
            <a:extLst>
              <a:ext uri="{FF2B5EF4-FFF2-40B4-BE49-F238E27FC236}">
                <a16:creationId xmlns:a16="http://schemas.microsoft.com/office/drawing/2014/main" id="{FDDC20B3-8496-81E6-53C4-6CF343D2F52F}"/>
              </a:ext>
            </a:extLst>
          </p:cNvPr>
          <p:cNvPicPr>
            <a:picLocks noChangeAspect="1"/>
          </p:cNvPicPr>
          <p:nvPr/>
        </p:nvPicPr>
        <p:blipFill rotWithShape="1">
          <a:blip r:embed="rId2">
            <a:extLst>
              <a:ext uri="{28A0092B-C50C-407E-A947-70E740481C1C}">
                <a14:useLocalDpi xmlns:a14="http://schemas.microsoft.com/office/drawing/2010/main" val="0"/>
              </a:ext>
            </a:extLst>
          </a:blip>
          <a:srcRect l="19712"/>
          <a:stretch/>
        </p:blipFill>
        <p:spPr>
          <a:xfrm>
            <a:off x="5975219" y="1825625"/>
            <a:ext cx="5612681" cy="3934152"/>
          </a:xfrm>
          <a:prstGeom prst="rect">
            <a:avLst/>
          </a:prstGeom>
        </p:spPr>
      </p:pic>
    </p:spTree>
    <p:extLst>
      <p:ext uri="{BB962C8B-B14F-4D97-AF65-F5344CB8AC3E}">
        <p14:creationId xmlns:p14="http://schemas.microsoft.com/office/powerpoint/2010/main" val="3709594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680E7F9-3F93-F4FD-DE44-5C6083945EE6}"/>
              </a:ext>
            </a:extLst>
          </p:cNvPr>
          <p:cNvSpPr>
            <a:spLocks noGrp="1"/>
          </p:cNvSpPr>
          <p:nvPr>
            <p:ph type="title"/>
          </p:nvPr>
        </p:nvSpPr>
        <p:spPr/>
        <p:txBody>
          <a:bodyPr/>
          <a:lstStyle/>
          <a:p>
            <a:r>
              <a:rPr lang="es-ES" dirty="0"/>
              <a:t>Android vs iPhone</a:t>
            </a:r>
            <a:endParaRPr lang="es-MX" dirty="0"/>
          </a:p>
        </p:txBody>
      </p:sp>
      <p:sp>
        <p:nvSpPr>
          <p:cNvPr id="5" name="Marcador de contenido 4">
            <a:extLst>
              <a:ext uri="{FF2B5EF4-FFF2-40B4-BE49-F238E27FC236}">
                <a16:creationId xmlns:a16="http://schemas.microsoft.com/office/drawing/2014/main" id="{5E98516D-E412-94AF-FE39-D306CFFE5C0D}"/>
              </a:ext>
            </a:extLst>
          </p:cNvPr>
          <p:cNvSpPr>
            <a:spLocks noGrp="1"/>
          </p:cNvSpPr>
          <p:nvPr>
            <p:ph idx="1"/>
          </p:nvPr>
        </p:nvSpPr>
        <p:spPr>
          <a:xfrm>
            <a:off x="838200" y="1513516"/>
            <a:ext cx="4544505" cy="4663447"/>
          </a:xfrm>
        </p:spPr>
        <p:txBody>
          <a:bodyPr/>
          <a:lstStyle/>
          <a:p>
            <a:r>
              <a:rPr lang="es-ES" dirty="0"/>
              <a:t>El móvil de Apple </a:t>
            </a:r>
            <a:r>
              <a:rPr lang="es-ES" b="1" dirty="0"/>
              <a:t>tenía pantalla táctil</a:t>
            </a:r>
            <a:r>
              <a:rPr lang="es-ES" dirty="0"/>
              <a:t>, así que el de Google no podía ser menos. </a:t>
            </a:r>
          </a:p>
          <a:p>
            <a:r>
              <a:rPr lang="es-ES" dirty="0"/>
              <a:t>Se cambiaron las especificaciones para incluir una pantalla táctil.</a:t>
            </a:r>
          </a:p>
          <a:p>
            <a:r>
              <a:rPr lang="es-ES" dirty="0"/>
              <a:t>Aparece el </a:t>
            </a:r>
            <a:r>
              <a:rPr lang="es-ES" b="1" dirty="0"/>
              <a:t>logo final </a:t>
            </a:r>
            <a:r>
              <a:rPr lang="es-ES" dirty="0"/>
              <a:t>de Android.</a:t>
            </a:r>
            <a:endParaRPr lang="es-MX" dirty="0"/>
          </a:p>
        </p:txBody>
      </p:sp>
      <p:pic>
        <p:nvPicPr>
          <p:cNvPr id="7" name="Imagen 6" descr="Un dibujo de un personaje animado&#10;&#10;Descripción generada automáticamente con confianza baja">
            <a:extLst>
              <a:ext uri="{FF2B5EF4-FFF2-40B4-BE49-F238E27FC236}">
                <a16:creationId xmlns:a16="http://schemas.microsoft.com/office/drawing/2014/main" id="{59C6889C-5B18-1D7F-C225-B9ECD52BC8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8834" y="2191078"/>
            <a:ext cx="5715000" cy="3022600"/>
          </a:xfrm>
          <a:prstGeom prst="rect">
            <a:avLst/>
          </a:prstGeom>
        </p:spPr>
      </p:pic>
    </p:spTree>
    <p:extLst>
      <p:ext uri="{BB962C8B-B14F-4D97-AF65-F5344CB8AC3E}">
        <p14:creationId xmlns:p14="http://schemas.microsoft.com/office/powerpoint/2010/main" val="64497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92243A-674D-C130-1D1C-CF7D2729F0D6}"/>
              </a:ext>
            </a:extLst>
          </p:cNvPr>
          <p:cNvSpPr>
            <a:spLocks noGrp="1"/>
          </p:cNvSpPr>
          <p:nvPr>
            <p:ph type="title"/>
          </p:nvPr>
        </p:nvSpPr>
        <p:spPr/>
        <p:txBody>
          <a:bodyPr/>
          <a:lstStyle/>
          <a:p>
            <a:r>
              <a:rPr lang="es-ES" dirty="0"/>
              <a:t>Android como OS</a:t>
            </a:r>
            <a:endParaRPr lang="es-MX" dirty="0"/>
          </a:p>
        </p:txBody>
      </p:sp>
      <p:sp>
        <p:nvSpPr>
          <p:cNvPr id="3" name="Marcador de contenido 2">
            <a:extLst>
              <a:ext uri="{FF2B5EF4-FFF2-40B4-BE49-F238E27FC236}">
                <a16:creationId xmlns:a16="http://schemas.microsoft.com/office/drawing/2014/main" id="{622CDC96-8FD0-D3EA-B137-827C3F58C8E1}"/>
              </a:ext>
            </a:extLst>
          </p:cNvPr>
          <p:cNvSpPr>
            <a:spLocks noGrp="1"/>
          </p:cNvSpPr>
          <p:nvPr>
            <p:ph idx="1"/>
          </p:nvPr>
        </p:nvSpPr>
        <p:spPr>
          <a:xfrm>
            <a:off x="838200" y="1825625"/>
            <a:ext cx="5788843" cy="4351338"/>
          </a:xfrm>
        </p:spPr>
        <p:txBody>
          <a:bodyPr/>
          <a:lstStyle/>
          <a:p>
            <a:r>
              <a:rPr lang="es-ES" dirty="0"/>
              <a:t>Bueno… hay </a:t>
            </a:r>
            <a:r>
              <a:rPr lang="es-ES" b="1" dirty="0"/>
              <a:t>dos fechas </a:t>
            </a:r>
            <a:r>
              <a:rPr lang="es-ES" dirty="0"/>
              <a:t>de “cumpleaños” discutidas para el sistema operativo Android:</a:t>
            </a:r>
          </a:p>
          <a:p>
            <a:pPr lvl="1"/>
            <a:r>
              <a:rPr lang="es-ES" dirty="0"/>
              <a:t>5 de noviembre de </a:t>
            </a:r>
            <a:r>
              <a:rPr lang="es-ES" b="1" dirty="0"/>
              <a:t>2007</a:t>
            </a:r>
            <a:r>
              <a:rPr lang="es-ES" dirty="0"/>
              <a:t>: primera versión </a:t>
            </a:r>
            <a:r>
              <a:rPr lang="es-ES" b="1" dirty="0"/>
              <a:t>beta</a:t>
            </a:r>
            <a:r>
              <a:rPr lang="es-ES" dirty="0"/>
              <a:t> pública de Android. </a:t>
            </a:r>
          </a:p>
          <a:p>
            <a:pPr lvl="1"/>
            <a:r>
              <a:rPr lang="es-ES" dirty="0"/>
              <a:t>23 de septiembre de </a:t>
            </a:r>
            <a:r>
              <a:rPr lang="es-ES" b="1" dirty="0"/>
              <a:t>2008</a:t>
            </a:r>
            <a:r>
              <a:rPr lang="es-ES" dirty="0"/>
              <a:t> : primera versión </a:t>
            </a:r>
            <a:r>
              <a:rPr lang="es-ES" b="1" dirty="0"/>
              <a:t>estable</a:t>
            </a:r>
            <a:r>
              <a:rPr lang="es-ES" dirty="0"/>
              <a:t> de Android, Android 1.0</a:t>
            </a:r>
            <a:endParaRPr lang="es-MX" dirty="0"/>
          </a:p>
        </p:txBody>
      </p:sp>
      <p:pic>
        <p:nvPicPr>
          <p:cNvPr id="5" name="Imagen 4" descr="Imagen que contiene Interfaz de usuario gráfica&#10;&#10;Descripción generada automáticamente">
            <a:extLst>
              <a:ext uri="{FF2B5EF4-FFF2-40B4-BE49-F238E27FC236}">
                <a16:creationId xmlns:a16="http://schemas.microsoft.com/office/drawing/2014/main" id="{D5BBDBE9-C029-B59D-D5E3-E0ECD35A05DE}"/>
              </a:ext>
            </a:extLst>
          </p:cNvPr>
          <p:cNvPicPr>
            <a:picLocks noChangeAspect="1"/>
          </p:cNvPicPr>
          <p:nvPr/>
        </p:nvPicPr>
        <p:blipFill rotWithShape="1">
          <a:blip r:embed="rId2">
            <a:extLst>
              <a:ext uri="{28A0092B-C50C-407E-A947-70E740481C1C}">
                <a14:useLocalDpi xmlns:a14="http://schemas.microsoft.com/office/drawing/2010/main" val="0"/>
              </a:ext>
            </a:extLst>
          </a:blip>
          <a:srcRect l="35335" t="17205" r="12165"/>
          <a:stretch/>
        </p:blipFill>
        <p:spPr>
          <a:xfrm>
            <a:off x="7033787" y="1825625"/>
            <a:ext cx="4833168" cy="4128678"/>
          </a:xfrm>
          <a:prstGeom prst="rect">
            <a:avLst/>
          </a:prstGeom>
        </p:spPr>
      </p:pic>
    </p:spTree>
    <p:extLst>
      <p:ext uri="{BB962C8B-B14F-4D97-AF65-F5344CB8AC3E}">
        <p14:creationId xmlns:p14="http://schemas.microsoft.com/office/powerpoint/2010/main" val="767437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E4B3F8-1895-DE6B-0698-CD67F027B848}"/>
              </a:ext>
            </a:extLst>
          </p:cNvPr>
          <p:cNvSpPr>
            <a:spLocks noGrp="1"/>
          </p:cNvSpPr>
          <p:nvPr>
            <p:ph type="title"/>
          </p:nvPr>
        </p:nvSpPr>
        <p:spPr/>
        <p:txBody>
          <a:bodyPr/>
          <a:lstStyle/>
          <a:p>
            <a:r>
              <a:rPr lang="es-ES" dirty="0"/>
              <a:t>Primer teléfono Android</a:t>
            </a:r>
            <a:endParaRPr lang="es-MX" dirty="0"/>
          </a:p>
        </p:txBody>
      </p:sp>
      <p:sp>
        <p:nvSpPr>
          <p:cNvPr id="3" name="Marcador de contenido 2">
            <a:extLst>
              <a:ext uri="{FF2B5EF4-FFF2-40B4-BE49-F238E27FC236}">
                <a16:creationId xmlns:a16="http://schemas.microsoft.com/office/drawing/2014/main" id="{8082A0A5-FDCF-24FE-A4B6-9647E9A4F0BB}"/>
              </a:ext>
            </a:extLst>
          </p:cNvPr>
          <p:cNvSpPr>
            <a:spLocks noGrp="1"/>
          </p:cNvSpPr>
          <p:nvPr>
            <p:ph idx="1"/>
          </p:nvPr>
        </p:nvSpPr>
        <p:spPr>
          <a:xfrm>
            <a:off x="838201" y="1513516"/>
            <a:ext cx="3121058" cy="2806519"/>
          </a:xfrm>
        </p:spPr>
        <p:txBody>
          <a:bodyPr>
            <a:normAutofit/>
          </a:bodyPr>
          <a:lstStyle/>
          <a:p>
            <a:r>
              <a:rPr lang="es-ES" dirty="0"/>
              <a:t>El </a:t>
            </a:r>
            <a:r>
              <a:rPr lang="es-ES" b="1" dirty="0"/>
              <a:t>23 de septiembre de 2008</a:t>
            </a:r>
            <a:r>
              <a:rPr lang="es-ES" dirty="0"/>
              <a:t> se lanza el </a:t>
            </a:r>
            <a:r>
              <a:rPr lang="es-ES" b="1" dirty="0"/>
              <a:t>primer teléfono</a:t>
            </a:r>
            <a:r>
              <a:rPr lang="es-ES" dirty="0"/>
              <a:t> con </a:t>
            </a:r>
            <a:r>
              <a:rPr lang="es-ES" b="1" dirty="0"/>
              <a:t>Android.</a:t>
            </a:r>
          </a:p>
          <a:p>
            <a:r>
              <a:rPr lang="es-ES" b="1" dirty="0"/>
              <a:t>HTC </a:t>
            </a:r>
            <a:r>
              <a:rPr lang="es-ES" b="1" dirty="0" err="1"/>
              <a:t>Dream</a:t>
            </a:r>
            <a:r>
              <a:rPr lang="es-ES" b="1" dirty="0"/>
              <a:t> / T-Mobile G1</a:t>
            </a:r>
            <a:r>
              <a:rPr lang="es-ES" dirty="0"/>
              <a:t>.</a:t>
            </a:r>
          </a:p>
          <a:p>
            <a:r>
              <a:rPr lang="es-ES" dirty="0"/>
              <a:t>La versión incluía </a:t>
            </a:r>
            <a:r>
              <a:rPr lang="es-ES" b="1" dirty="0"/>
              <a:t>Google </a:t>
            </a:r>
            <a:r>
              <a:rPr lang="es-ES" b="1" dirty="0" err="1"/>
              <a:t>Maps</a:t>
            </a:r>
            <a:r>
              <a:rPr lang="es-ES" dirty="0"/>
              <a:t>.</a:t>
            </a:r>
            <a:endParaRPr lang="es-ES" b="1" dirty="0"/>
          </a:p>
          <a:p>
            <a:endParaRPr lang="es-ES" dirty="0"/>
          </a:p>
        </p:txBody>
      </p:sp>
      <p:sp>
        <p:nvSpPr>
          <p:cNvPr id="4" name="Marcador de número de diapositiva 3">
            <a:extLst>
              <a:ext uri="{FF2B5EF4-FFF2-40B4-BE49-F238E27FC236}">
                <a16:creationId xmlns:a16="http://schemas.microsoft.com/office/drawing/2014/main" id="{B181C398-A9B9-8C7E-93A6-B6717F72EE6B}"/>
              </a:ext>
            </a:extLst>
          </p:cNvPr>
          <p:cNvSpPr>
            <a:spLocks noGrp="1"/>
          </p:cNvSpPr>
          <p:nvPr>
            <p:ph type="sldNum" sz="quarter" idx="12"/>
          </p:nvPr>
        </p:nvSpPr>
        <p:spPr/>
        <p:txBody>
          <a:bodyPr/>
          <a:lstStyle/>
          <a:p>
            <a:r>
              <a:rPr lang="en-US"/>
              <a:t>Pag. </a:t>
            </a:r>
            <a:fld id="{8EF9B835-8309-473A-BB76-E87950034C76}" type="slidenum">
              <a:rPr lang="en-US" smtClean="0"/>
              <a:pPr/>
              <a:t>16</a:t>
            </a:fld>
            <a:r>
              <a:rPr lang="en-US"/>
              <a:t> </a:t>
            </a:r>
            <a:endParaRPr lang="en-US" dirty="0"/>
          </a:p>
        </p:txBody>
      </p:sp>
      <p:pic>
        <p:nvPicPr>
          <p:cNvPr id="6" name="Imagen 5" descr="Imagen de la pantalla de un computador&#10;&#10;Descripción generada automáticamente con confianza baja">
            <a:extLst>
              <a:ext uri="{FF2B5EF4-FFF2-40B4-BE49-F238E27FC236}">
                <a16:creationId xmlns:a16="http://schemas.microsoft.com/office/drawing/2014/main" id="{3F676816-2873-E018-DEAF-55138E4FE3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2635" y="1724294"/>
            <a:ext cx="7626678" cy="4294547"/>
          </a:xfrm>
          <a:prstGeom prst="rect">
            <a:avLst/>
          </a:prstGeom>
        </p:spPr>
      </p:pic>
      <p:pic>
        <p:nvPicPr>
          <p:cNvPr id="8" name="Imagen 7" descr="Un dibujo con letras&#10;&#10;Descripción generada automáticamente con confianza media">
            <a:extLst>
              <a:ext uri="{FF2B5EF4-FFF2-40B4-BE49-F238E27FC236}">
                <a16:creationId xmlns:a16="http://schemas.microsoft.com/office/drawing/2014/main" id="{EF301128-53D9-08C1-4DF9-66B3A4D61B2F}"/>
              </a:ext>
            </a:extLst>
          </p:cNvPr>
          <p:cNvPicPr>
            <a:picLocks noChangeAspect="1"/>
          </p:cNvPicPr>
          <p:nvPr/>
        </p:nvPicPr>
        <p:blipFill rotWithShape="1">
          <a:blip r:embed="rId3">
            <a:extLst>
              <a:ext uri="{28A0092B-C50C-407E-A947-70E740481C1C}">
                <a14:useLocalDpi xmlns:a14="http://schemas.microsoft.com/office/drawing/2010/main" val="0"/>
              </a:ext>
            </a:extLst>
          </a:blip>
          <a:srcRect r="33615"/>
          <a:stretch/>
        </p:blipFill>
        <p:spPr>
          <a:xfrm>
            <a:off x="545969" y="4320035"/>
            <a:ext cx="2819400" cy="1698806"/>
          </a:xfrm>
          <a:prstGeom prst="rect">
            <a:avLst/>
          </a:prstGeom>
        </p:spPr>
      </p:pic>
      <p:sp>
        <p:nvSpPr>
          <p:cNvPr id="9" name="CuadroTexto 8">
            <a:extLst>
              <a:ext uri="{FF2B5EF4-FFF2-40B4-BE49-F238E27FC236}">
                <a16:creationId xmlns:a16="http://schemas.microsoft.com/office/drawing/2014/main" id="{E078C68E-C8EF-EC1E-6F84-BB7B0503A5D8}"/>
              </a:ext>
            </a:extLst>
          </p:cNvPr>
          <p:cNvSpPr txBox="1"/>
          <p:nvPr/>
        </p:nvSpPr>
        <p:spPr>
          <a:xfrm>
            <a:off x="9285402" y="1859339"/>
            <a:ext cx="2360629" cy="3693319"/>
          </a:xfrm>
          <a:prstGeom prst="rect">
            <a:avLst/>
          </a:prstGeom>
          <a:solidFill>
            <a:schemeClr val="tx1">
              <a:alpha val="40000"/>
            </a:schemeClr>
          </a:solidFill>
        </p:spPr>
        <p:txBody>
          <a:bodyPr wrap="square" rtlCol="0">
            <a:spAutoFit/>
          </a:bodyPr>
          <a:lstStyle/>
          <a:p>
            <a:pPr marL="285750" indent="-285750">
              <a:buFont typeface="Arial" panose="020B0604020202020204" pitchFamily="34" charset="0"/>
              <a:buChar char="•"/>
            </a:pPr>
            <a:r>
              <a:rPr lang="es-419" dirty="0">
                <a:solidFill>
                  <a:schemeClr val="bg1"/>
                </a:solidFill>
                <a:effectLst>
                  <a:outerShdw blurRad="38100" dist="38100" dir="2700000" algn="tl">
                    <a:srgbClr val="000000">
                      <a:alpha val="43137"/>
                    </a:srgbClr>
                  </a:outerShdw>
                </a:effectLst>
              </a:rPr>
              <a:t>Capacidad de la batería: 1,150 mAh</a:t>
            </a:r>
          </a:p>
          <a:p>
            <a:pPr marL="285750" indent="-285750">
              <a:buFont typeface="Arial" panose="020B0604020202020204" pitchFamily="34" charset="0"/>
              <a:buChar char="•"/>
            </a:pPr>
            <a:r>
              <a:rPr lang="es-419" dirty="0">
                <a:solidFill>
                  <a:schemeClr val="bg1"/>
                </a:solidFill>
                <a:effectLst>
                  <a:outerShdw blurRad="38100" dist="38100" dir="2700000" algn="tl">
                    <a:srgbClr val="000000">
                      <a:alpha val="43137"/>
                    </a:srgbClr>
                  </a:outerShdw>
                </a:effectLst>
              </a:rPr>
              <a:t>Generación de banda ancha: 3G</a:t>
            </a:r>
          </a:p>
          <a:p>
            <a:pPr marL="285750" indent="-285750">
              <a:buFont typeface="Arial" panose="020B0604020202020204" pitchFamily="34" charset="0"/>
              <a:buChar char="•"/>
            </a:pPr>
            <a:r>
              <a:rPr lang="es-419" dirty="0">
                <a:solidFill>
                  <a:schemeClr val="bg1"/>
                </a:solidFill>
                <a:effectLst>
                  <a:outerShdw blurRad="38100" dist="38100" dir="2700000" algn="tl">
                    <a:srgbClr val="000000">
                      <a:alpha val="43137"/>
                    </a:srgbClr>
                  </a:outerShdw>
                </a:effectLst>
              </a:rPr>
              <a:t>Banda de frecuencia: WCDMA (UMTS)/GSM 850/900/1800/1900</a:t>
            </a:r>
          </a:p>
          <a:p>
            <a:pPr marL="285750" indent="-285750">
              <a:buFont typeface="Arial" panose="020B0604020202020204" pitchFamily="34" charset="0"/>
              <a:buChar char="•"/>
            </a:pPr>
            <a:r>
              <a:rPr lang="es-419" dirty="0">
                <a:solidFill>
                  <a:schemeClr val="bg1"/>
                </a:solidFill>
                <a:effectLst>
                  <a:outerShdw blurRad="38100" dist="38100" dir="2700000" algn="tl">
                    <a:srgbClr val="000000">
                      <a:alpha val="43137"/>
                    </a:srgbClr>
                  </a:outerShdw>
                </a:effectLst>
              </a:rPr>
              <a:t>Red móvil: GSM.</a:t>
            </a:r>
          </a:p>
          <a:p>
            <a:pPr marL="285750" indent="-285750">
              <a:buFont typeface="Arial" panose="020B0604020202020204" pitchFamily="34" charset="0"/>
              <a:buChar char="•"/>
            </a:pPr>
            <a:r>
              <a:rPr lang="es-419" dirty="0">
                <a:solidFill>
                  <a:schemeClr val="bg1"/>
                </a:solidFill>
                <a:effectLst>
                  <a:outerShdw blurRad="38100" dist="38100" dir="2700000" algn="tl">
                    <a:srgbClr val="000000">
                      <a:alpha val="43137"/>
                    </a:srgbClr>
                  </a:outerShdw>
                </a:effectLst>
              </a:rPr>
              <a:t>Memoria: 192mb RAM, 256mb </a:t>
            </a:r>
            <a:r>
              <a:rPr lang="es-419" dirty="0" err="1">
                <a:solidFill>
                  <a:schemeClr val="bg1"/>
                </a:solidFill>
                <a:effectLst>
                  <a:outerShdw blurRad="38100" dist="38100" dir="2700000" algn="tl">
                    <a:srgbClr val="000000">
                      <a:alpha val="43137"/>
                    </a:srgbClr>
                  </a:outerShdw>
                </a:effectLst>
              </a:rPr>
              <a:t>storage</a:t>
            </a:r>
            <a:r>
              <a:rPr lang="es-419" dirty="0">
                <a:solidFill>
                  <a:schemeClr val="bg1"/>
                </a:solidFill>
                <a:effectLst>
                  <a:outerShdw blurRad="38100" dist="38100" dir="2700000" algn="tl">
                    <a:srgbClr val="000000">
                      <a:alpha val="43137"/>
                    </a:srgbClr>
                  </a:outerShdw>
                </a:effectLst>
              </a:rPr>
              <a:t>.</a:t>
            </a:r>
          </a:p>
          <a:p>
            <a:endParaRPr lang="es-MX"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62903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443F3D-0196-CD24-9A5B-BC0406FA0D6A}"/>
              </a:ext>
            </a:extLst>
          </p:cNvPr>
          <p:cNvSpPr>
            <a:spLocks noGrp="1"/>
          </p:cNvSpPr>
          <p:nvPr>
            <p:ph type="title"/>
          </p:nvPr>
        </p:nvSpPr>
        <p:spPr/>
        <p:txBody>
          <a:bodyPr/>
          <a:lstStyle/>
          <a:p>
            <a:r>
              <a:rPr lang="es-ES" dirty="0"/>
              <a:t>Primer teléfono Android</a:t>
            </a:r>
            <a:endParaRPr lang="es-MX" dirty="0"/>
          </a:p>
        </p:txBody>
      </p:sp>
      <p:sp>
        <p:nvSpPr>
          <p:cNvPr id="3" name="Marcador de contenido 2">
            <a:extLst>
              <a:ext uri="{FF2B5EF4-FFF2-40B4-BE49-F238E27FC236}">
                <a16:creationId xmlns:a16="http://schemas.microsoft.com/office/drawing/2014/main" id="{344606AF-15EC-E724-79AA-3486F84706CB}"/>
              </a:ext>
            </a:extLst>
          </p:cNvPr>
          <p:cNvSpPr>
            <a:spLocks noGrp="1"/>
          </p:cNvSpPr>
          <p:nvPr>
            <p:ph idx="1"/>
          </p:nvPr>
        </p:nvSpPr>
        <p:spPr>
          <a:xfrm>
            <a:off x="838200" y="1513516"/>
            <a:ext cx="4817882" cy="4663447"/>
          </a:xfrm>
        </p:spPr>
        <p:txBody>
          <a:bodyPr/>
          <a:lstStyle/>
          <a:p>
            <a:r>
              <a:rPr lang="es-ES" dirty="0"/>
              <a:t>El HTC </a:t>
            </a:r>
            <a:r>
              <a:rPr lang="es-ES" dirty="0" err="1"/>
              <a:t>Dream</a:t>
            </a:r>
            <a:r>
              <a:rPr lang="es-ES" dirty="0"/>
              <a:t> también incluía: </a:t>
            </a:r>
          </a:p>
          <a:p>
            <a:pPr lvl="1"/>
            <a:r>
              <a:rPr lang="es-ES" dirty="0"/>
              <a:t>Pestaña de notificaciones.</a:t>
            </a:r>
          </a:p>
          <a:p>
            <a:pPr lvl="1"/>
            <a:r>
              <a:rPr lang="es-ES" dirty="0"/>
              <a:t>Widgets en pantalla de inicio.</a:t>
            </a:r>
          </a:p>
          <a:p>
            <a:pPr lvl="1"/>
            <a:r>
              <a:rPr lang="es-ES" dirty="0"/>
              <a:t>Android </a:t>
            </a:r>
            <a:r>
              <a:rPr lang="es-ES" dirty="0" err="1"/>
              <a:t>Market</a:t>
            </a:r>
            <a:r>
              <a:rPr lang="es-ES" dirty="0"/>
              <a:t>. </a:t>
            </a:r>
          </a:p>
          <a:p>
            <a:pPr lvl="1"/>
            <a:r>
              <a:rPr lang="es-ES" dirty="0"/>
              <a:t>Integración con </a:t>
            </a:r>
            <a:r>
              <a:rPr lang="es-ES" b="1" dirty="0"/>
              <a:t>Gmail</a:t>
            </a:r>
            <a:r>
              <a:rPr lang="es-ES" dirty="0"/>
              <a:t>.</a:t>
            </a:r>
          </a:p>
          <a:p>
            <a:pPr lvl="1"/>
            <a:r>
              <a:rPr lang="es-ES" dirty="0"/>
              <a:t>Navegador web.</a:t>
            </a:r>
          </a:p>
          <a:p>
            <a:pPr lvl="1"/>
            <a:r>
              <a:rPr lang="es-ES" dirty="0"/>
              <a:t>Calculadora</a:t>
            </a:r>
          </a:p>
          <a:p>
            <a:pPr lvl="1"/>
            <a:r>
              <a:rPr lang="es-ES" dirty="0"/>
              <a:t>Reloj.</a:t>
            </a:r>
          </a:p>
          <a:p>
            <a:pPr lvl="1"/>
            <a:r>
              <a:rPr lang="es-ES" dirty="0"/>
              <a:t>Mapas.</a:t>
            </a:r>
            <a:endParaRPr lang="es-MX" dirty="0"/>
          </a:p>
        </p:txBody>
      </p:sp>
      <p:sp>
        <p:nvSpPr>
          <p:cNvPr id="4" name="Marcador de número de diapositiva 3">
            <a:extLst>
              <a:ext uri="{FF2B5EF4-FFF2-40B4-BE49-F238E27FC236}">
                <a16:creationId xmlns:a16="http://schemas.microsoft.com/office/drawing/2014/main" id="{681B02A6-00D0-FCC8-13D9-7F0AF0C21CFB}"/>
              </a:ext>
            </a:extLst>
          </p:cNvPr>
          <p:cNvSpPr>
            <a:spLocks noGrp="1"/>
          </p:cNvSpPr>
          <p:nvPr>
            <p:ph type="sldNum" sz="quarter" idx="12"/>
          </p:nvPr>
        </p:nvSpPr>
        <p:spPr/>
        <p:txBody>
          <a:bodyPr/>
          <a:lstStyle/>
          <a:p>
            <a:r>
              <a:rPr lang="en-US"/>
              <a:t>Pag. </a:t>
            </a:r>
            <a:fld id="{8EF9B835-8309-473A-BB76-E87950034C76}" type="slidenum">
              <a:rPr lang="en-US" smtClean="0"/>
              <a:pPr/>
              <a:t>17</a:t>
            </a:fld>
            <a:r>
              <a:rPr lang="en-US"/>
              <a:t> </a:t>
            </a:r>
            <a:endParaRPr lang="en-US" dirty="0"/>
          </a:p>
        </p:txBody>
      </p:sp>
      <p:pic>
        <p:nvPicPr>
          <p:cNvPr id="6" name="Imagen 5" descr="Imagen de la pantalla de un celular con letras&#10;&#10;Descripción generada automáticamente con confianza media">
            <a:extLst>
              <a:ext uri="{FF2B5EF4-FFF2-40B4-BE49-F238E27FC236}">
                <a16:creationId xmlns:a16="http://schemas.microsoft.com/office/drawing/2014/main" id="{4FEBF191-0C85-178B-39B1-495FF21ED3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2465" y="1677971"/>
            <a:ext cx="5381336" cy="4498991"/>
          </a:xfrm>
          <a:prstGeom prst="rect">
            <a:avLst/>
          </a:prstGeom>
        </p:spPr>
      </p:pic>
    </p:spTree>
    <p:extLst>
      <p:ext uri="{BB962C8B-B14F-4D97-AF65-F5344CB8AC3E}">
        <p14:creationId xmlns:p14="http://schemas.microsoft.com/office/powerpoint/2010/main" val="3900632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6ED0ADF7-C092-39EF-325C-3FAEC6C5D290}"/>
              </a:ext>
            </a:extLst>
          </p:cNvPr>
          <p:cNvSpPr>
            <a:spLocks noGrp="1"/>
          </p:cNvSpPr>
          <p:nvPr>
            <p:ph type="title"/>
          </p:nvPr>
        </p:nvSpPr>
        <p:spPr/>
        <p:txBody>
          <a:bodyPr/>
          <a:lstStyle/>
          <a:p>
            <a:r>
              <a:rPr lang="es-MX" dirty="0"/>
              <a:t>Android 1.5 </a:t>
            </a:r>
            <a:r>
              <a:rPr lang="es-MX" dirty="0" err="1"/>
              <a:t>Cupcake</a:t>
            </a:r>
            <a:endParaRPr lang="es-MX" dirty="0"/>
          </a:p>
        </p:txBody>
      </p:sp>
      <p:sp>
        <p:nvSpPr>
          <p:cNvPr id="6" name="Marcador de contenido 5">
            <a:extLst>
              <a:ext uri="{FF2B5EF4-FFF2-40B4-BE49-F238E27FC236}">
                <a16:creationId xmlns:a16="http://schemas.microsoft.com/office/drawing/2014/main" id="{93A73C8B-8C9C-FE40-7114-A5E5FA60A077}"/>
              </a:ext>
            </a:extLst>
          </p:cNvPr>
          <p:cNvSpPr>
            <a:spLocks noGrp="1"/>
          </p:cNvSpPr>
          <p:nvPr>
            <p:ph idx="1"/>
          </p:nvPr>
        </p:nvSpPr>
        <p:spPr>
          <a:xfrm>
            <a:off x="838200" y="1825625"/>
            <a:ext cx="5901965" cy="4351338"/>
          </a:xfrm>
        </p:spPr>
        <p:txBody>
          <a:bodyPr/>
          <a:lstStyle/>
          <a:p>
            <a:r>
              <a:rPr lang="es-ES" dirty="0"/>
              <a:t>Llega el 27 de abril de </a:t>
            </a:r>
            <a:r>
              <a:rPr lang="es-ES" b="1" dirty="0"/>
              <a:t>2009</a:t>
            </a:r>
            <a:r>
              <a:rPr lang="es-ES" dirty="0"/>
              <a:t>.</a:t>
            </a:r>
          </a:p>
          <a:p>
            <a:r>
              <a:rPr lang="es-ES" dirty="0"/>
              <a:t>Refinaba un poco el diseño para hacerlo más atractivo. </a:t>
            </a:r>
          </a:p>
          <a:p>
            <a:r>
              <a:rPr lang="es-ES" dirty="0"/>
              <a:t>Cambios sutiles: se incluyen transparencias.</a:t>
            </a:r>
          </a:p>
          <a:p>
            <a:r>
              <a:rPr lang="es-ES" dirty="0"/>
              <a:t>Se incluye del soporte para </a:t>
            </a:r>
            <a:r>
              <a:rPr lang="es-ES" b="1" dirty="0"/>
              <a:t>teclados virtuales </a:t>
            </a:r>
            <a:r>
              <a:rPr lang="es-ES" dirty="0"/>
              <a:t>y </a:t>
            </a:r>
            <a:r>
              <a:rPr lang="es-ES" b="1" dirty="0"/>
              <a:t>widgets de otras aplicaciones</a:t>
            </a:r>
            <a:r>
              <a:rPr lang="es-ES" dirty="0"/>
              <a:t>. </a:t>
            </a:r>
          </a:p>
          <a:p>
            <a:r>
              <a:rPr lang="es-ES" dirty="0"/>
              <a:t>Soporte para </a:t>
            </a:r>
            <a:r>
              <a:rPr lang="es-ES" b="1" dirty="0"/>
              <a:t>copiar y pegar </a:t>
            </a:r>
            <a:r>
              <a:rPr lang="es-ES" dirty="0"/>
              <a:t>en el navegador web.</a:t>
            </a:r>
          </a:p>
          <a:p>
            <a:r>
              <a:rPr lang="es-ES" dirty="0"/>
              <a:t>Transiciones animadas. </a:t>
            </a:r>
          </a:p>
          <a:p>
            <a:r>
              <a:rPr lang="es-ES" b="1" dirty="0"/>
              <a:t>Rotación automática </a:t>
            </a:r>
            <a:r>
              <a:rPr lang="es-ES" dirty="0"/>
              <a:t>de la pantalla.</a:t>
            </a:r>
          </a:p>
          <a:p>
            <a:r>
              <a:rPr lang="es-ES" dirty="0"/>
              <a:t>Subir vídeos a </a:t>
            </a:r>
            <a:r>
              <a:rPr lang="es-ES" b="1" dirty="0"/>
              <a:t>YouTube</a:t>
            </a:r>
            <a:r>
              <a:rPr lang="es-ES" dirty="0"/>
              <a:t>.</a:t>
            </a:r>
            <a:endParaRPr lang="es-MX" dirty="0"/>
          </a:p>
        </p:txBody>
      </p:sp>
      <p:sp>
        <p:nvSpPr>
          <p:cNvPr id="4" name="Marcador de número de diapositiva 3">
            <a:extLst>
              <a:ext uri="{FF2B5EF4-FFF2-40B4-BE49-F238E27FC236}">
                <a16:creationId xmlns:a16="http://schemas.microsoft.com/office/drawing/2014/main" id="{4E8471F9-A2A7-E8EF-6E41-2C92117B38C9}"/>
              </a:ext>
            </a:extLst>
          </p:cNvPr>
          <p:cNvSpPr>
            <a:spLocks noGrp="1"/>
          </p:cNvSpPr>
          <p:nvPr>
            <p:ph type="sldNum" sz="quarter" idx="4294967295"/>
          </p:nvPr>
        </p:nvSpPr>
        <p:spPr>
          <a:xfrm>
            <a:off x="11009313" y="6421438"/>
            <a:ext cx="1182687" cy="365125"/>
          </a:xfrm>
        </p:spPr>
        <p:txBody>
          <a:bodyPr/>
          <a:lstStyle/>
          <a:p>
            <a:r>
              <a:rPr lang="en-US"/>
              <a:t>Pag. </a:t>
            </a:r>
            <a:fld id="{8EF9B835-8309-473A-BB76-E87950034C76}" type="slidenum">
              <a:rPr lang="en-US" smtClean="0"/>
              <a:pPr/>
              <a:t>18</a:t>
            </a:fld>
            <a:r>
              <a:rPr lang="en-US"/>
              <a:t> </a:t>
            </a:r>
            <a:endParaRPr lang="en-US" dirty="0"/>
          </a:p>
        </p:txBody>
      </p:sp>
      <p:pic>
        <p:nvPicPr>
          <p:cNvPr id="10" name="Imagen 9" descr="Imagen que contiene dibujo&#10;&#10;Descripción generada automáticamente">
            <a:extLst>
              <a:ext uri="{FF2B5EF4-FFF2-40B4-BE49-F238E27FC236}">
                <a16:creationId xmlns:a16="http://schemas.microsoft.com/office/drawing/2014/main" id="{977219AC-144F-814F-7415-B994960AE7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5394" y="1611190"/>
            <a:ext cx="3406218" cy="2101708"/>
          </a:xfrm>
          <a:prstGeom prst="rect">
            <a:avLst/>
          </a:prstGeom>
        </p:spPr>
      </p:pic>
      <p:pic>
        <p:nvPicPr>
          <p:cNvPr id="12" name="Imagen 11" descr="Interfaz de usuario gráfica&#10;&#10;Descripción generada automáticamente">
            <a:extLst>
              <a:ext uri="{FF2B5EF4-FFF2-40B4-BE49-F238E27FC236}">
                <a16:creationId xmlns:a16="http://schemas.microsoft.com/office/drawing/2014/main" id="{45A8531C-C935-712F-ED22-B3E18CBA52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8577" y="3909264"/>
            <a:ext cx="3839852" cy="2150318"/>
          </a:xfrm>
          <a:prstGeom prst="rect">
            <a:avLst/>
          </a:prstGeom>
        </p:spPr>
      </p:pic>
    </p:spTree>
    <p:extLst>
      <p:ext uri="{BB962C8B-B14F-4D97-AF65-F5344CB8AC3E}">
        <p14:creationId xmlns:p14="http://schemas.microsoft.com/office/powerpoint/2010/main" val="1449960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B7EF42-87B0-65B1-E91A-DCEBFFD68478}"/>
              </a:ext>
            </a:extLst>
          </p:cNvPr>
          <p:cNvSpPr>
            <a:spLocks noGrp="1"/>
          </p:cNvSpPr>
          <p:nvPr>
            <p:ph type="title"/>
          </p:nvPr>
        </p:nvSpPr>
        <p:spPr/>
        <p:txBody>
          <a:bodyPr/>
          <a:lstStyle/>
          <a:p>
            <a:r>
              <a:rPr lang="es-MX" dirty="0"/>
              <a:t>Android 1.6 Donut</a:t>
            </a:r>
          </a:p>
        </p:txBody>
      </p:sp>
      <p:sp>
        <p:nvSpPr>
          <p:cNvPr id="3" name="Marcador de contenido 2">
            <a:extLst>
              <a:ext uri="{FF2B5EF4-FFF2-40B4-BE49-F238E27FC236}">
                <a16:creationId xmlns:a16="http://schemas.microsoft.com/office/drawing/2014/main" id="{08CC7778-D118-E399-F797-735FCE8EF12D}"/>
              </a:ext>
            </a:extLst>
          </p:cNvPr>
          <p:cNvSpPr>
            <a:spLocks noGrp="1"/>
          </p:cNvSpPr>
          <p:nvPr>
            <p:ph idx="1"/>
          </p:nvPr>
        </p:nvSpPr>
        <p:spPr>
          <a:xfrm>
            <a:off x="838200" y="1825625"/>
            <a:ext cx="5392918" cy="4351338"/>
          </a:xfrm>
        </p:spPr>
        <p:txBody>
          <a:bodyPr/>
          <a:lstStyle/>
          <a:p>
            <a:r>
              <a:rPr lang="es-ES" dirty="0"/>
              <a:t>Se lanza el 15 de septiembre de </a:t>
            </a:r>
            <a:r>
              <a:rPr lang="es-ES" b="1" dirty="0"/>
              <a:t>2009</a:t>
            </a:r>
            <a:r>
              <a:rPr lang="es-ES" dirty="0"/>
              <a:t>. </a:t>
            </a:r>
          </a:p>
          <a:p>
            <a:r>
              <a:rPr lang="es-ES" dirty="0"/>
              <a:t>Aparece el cuadro de búsqueda rápida. </a:t>
            </a:r>
          </a:p>
          <a:p>
            <a:r>
              <a:rPr lang="es-ES" dirty="0"/>
              <a:t>Cambios en Android </a:t>
            </a:r>
            <a:r>
              <a:rPr lang="es-ES" dirty="0" err="1"/>
              <a:t>Market</a:t>
            </a:r>
            <a:r>
              <a:rPr lang="es-ES" dirty="0"/>
              <a:t>.</a:t>
            </a:r>
          </a:p>
          <a:p>
            <a:r>
              <a:rPr lang="es-ES" dirty="0"/>
              <a:t>El sistema </a:t>
            </a:r>
            <a:r>
              <a:rPr lang="es-ES" b="1" dirty="0"/>
              <a:t>se adapta al tamaño y resolución de la pantalla.</a:t>
            </a:r>
            <a:endParaRPr lang="es-ES" dirty="0"/>
          </a:p>
          <a:p>
            <a:r>
              <a:rPr lang="es-ES" dirty="0"/>
              <a:t>Aparece el </a:t>
            </a:r>
            <a:r>
              <a:rPr lang="es-ES" b="1" dirty="0"/>
              <a:t>sintetizador de voz</a:t>
            </a:r>
            <a:r>
              <a:rPr lang="es-ES" dirty="0"/>
              <a:t> en múltiples idiomas.</a:t>
            </a:r>
          </a:p>
          <a:p>
            <a:r>
              <a:rPr lang="es-ES" dirty="0"/>
              <a:t>Mejoras en cámara y en galería.</a:t>
            </a:r>
          </a:p>
          <a:p>
            <a:r>
              <a:rPr lang="es-ES" dirty="0"/>
              <a:t>Aparece soporte para redes CDMA y conexiones VPN.</a:t>
            </a:r>
          </a:p>
          <a:p>
            <a:endParaRPr lang="es-ES" dirty="0"/>
          </a:p>
        </p:txBody>
      </p:sp>
      <p:pic>
        <p:nvPicPr>
          <p:cNvPr id="7" name="Imagen 6" descr="Diagrama&#10;&#10;Descripción generada automáticamente">
            <a:extLst>
              <a:ext uri="{FF2B5EF4-FFF2-40B4-BE49-F238E27FC236}">
                <a16:creationId xmlns:a16="http://schemas.microsoft.com/office/drawing/2014/main" id="{34AB0129-D1DA-38F3-7427-2C07C3D609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4821" y="1487055"/>
            <a:ext cx="3613608" cy="2111954"/>
          </a:xfrm>
          <a:prstGeom prst="rect">
            <a:avLst/>
          </a:prstGeom>
        </p:spPr>
      </p:pic>
      <p:pic>
        <p:nvPicPr>
          <p:cNvPr id="9" name="Imagen 8" descr="Imagen de la pantalla de un celular con la imagen de un teclado&#10;&#10;Descripción generada automáticamente con confianza media">
            <a:extLst>
              <a:ext uri="{FF2B5EF4-FFF2-40B4-BE49-F238E27FC236}">
                <a16:creationId xmlns:a16="http://schemas.microsoft.com/office/drawing/2014/main" id="{3AE26215-8E85-7463-0EE7-061E7303E6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4880" y="3540018"/>
            <a:ext cx="3808920" cy="2636945"/>
          </a:xfrm>
          <a:prstGeom prst="rect">
            <a:avLst/>
          </a:prstGeom>
        </p:spPr>
      </p:pic>
    </p:spTree>
    <p:extLst>
      <p:ext uri="{BB962C8B-B14F-4D97-AF65-F5344CB8AC3E}">
        <p14:creationId xmlns:p14="http://schemas.microsoft.com/office/powerpoint/2010/main" val="1259153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F8FE40-8EE3-4B67-AADA-054D7FD217C2}"/>
              </a:ext>
            </a:extLst>
          </p:cNvPr>
          <p:cNvSpPr>
            <a:spLocks noGrp="1"/>
          </p:cNvSpPr>
          <p:nvPr>
            <p:ph type="ctrTitle"/>
          </p:nvPr>
        </p:nvSpPr>
        <p:spPr>
          <a:xfrm>
            <a:off x="2974104" y="1477817"/>
            <a:ext cx="8724560" cy="2032145"/>
          </a:xfrm>
        </p:spPr>
        <p:txBody>
          <a:bodyPr/>
          <a:lstStyle/>
          <a:p>
            <a:r>
              <a:rPr lang="es-ES"/>
              <a:t>Desarrollo de App Móviles I</a:t>
            </a:r>
            <a:endParaRPr lang="en-US" dirty="0"/>
          </a:p>
        </p:txBody>
      </p:sp>
      <p:sp>
        <p:nvSpPr>
          <p:cNvPr id="3" name="Subtítulo 2">
            <a:extLst>
              <a:ext uri="{FF2B5EF4-FFF2-40B4-BE49-F238E27FC236}">
                <a16:creationId xmlns:a16="http://schemas.microsoft.com/office/drawing/2014/main" id="{652A6D02-2C22-4915-9DF0-B04A722B836E}"/>
              </a:ext>
            </a:extLst>
          </p:cNvPr>
          <p:cNvSpPr>
            <a:spLocks noGrp="1"/>
          </p:cNvSpPr>
          <p:nvPr>
            <p:ph type="subTitle" idx="1"/>
          </p:nvPr>
        </p:nvSpPr>
        <p:spPr/>
        <p:txBody>
          <a:bodyPr/>
          <a:lstStyle/>
          <a:p>
            <a:r>
              <a:rPr lang="es-MX" dirty="0"/>
              <a:t>Panorama de la industria de los móviles</a:t>
            </a:r>
          </a:p>
          <a:p>
            <a:r>
              <a:rPr lang="es-MX" dirty="0"/>
              <a:t>Mtro. Julio César Caro Cora</a:t>
            </a:r>
          </a:p>
          <a:p>
            <a:r>
              <a:rPr lang="es-MX" dirty="0"/>
              <a:t>jc.caro@ebc.edu.mx</a:t>
            </a:r>
            <a:endParaRPr lang="en-US" dirty="0"/>
          </a:p>
        </p:txBody>
      </p:sp>
    </p:spTree>
    <p:extLst>
      <p:ext uri="{BB962C8B-B14F-4D97-AF65-F5344CB8AC3E}">
        <p14:creationId xmlns:p14="http://schemas.microsoft.com/office/powerpoint/2010/main" val="4110995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D62EFB-2DFE-2A35-AE40-1DED11ADFAF4}"/>
              </a:ext>
            </a:extLst>
          </p:cNvPr>
          <p:cNvSpPr>
            <a:spLocks noGrp="1"/>
          </p:cNvSpPr>
          <p:nvPr>
            <p:ph type="title"/>
          </p:nvPr>
        </p:nvSpPr>
        <p:spPr/>
        <p:txBody>
          <a:bodyPr/>
          <a:lstStyle/>
          <a:p>
            <a:r>
              <a:rPr lang="es-MX" dirty="0"/>
              <a:t>Android 2.0 </a:t>
            </a:r>
            <a:r>
              <a:rPr lang="es-MX" dirty="0" err="1"/>
              <a:t>Eclair</a:t>
            </a:r>
            <a:endParaRPr lang="es-MX" dirty="0"/>
          </a:p>
        </p:txBody>
      </p:sp>
      <p:sp>
        <p:nvSpPr>
          <p:cNvPr id="3" name="Marcador de contenido 2">
            <a:extLst>
              <a:ext uri="{FF2B5EF4-FFF2-40B4-BE49-F238E27FC236}">
                <a16:creationId xmlns:a16="http://schemas.microsoft.com/office/drawing/2014/main" id="{CBDCB68E-5E54-F5BF-EF80-7FBCC233A45D}"/>
              </a:ext>
            </a:extLst>
          </p:cNvPr>
          <p:cNvSpPr>
            <a:spLocks noGrp="1"/>
          </p:cNvSpPr>
          <p:nvPr>
            <p:ph idx="1"/>
          </p:nvPr>
        </p:nvSpPr>
        <p:spPr>
          <a:xfrm>
            <a:off x="838200" y="1825625"/>
            <a:ext cx="6552414" cy="4351338"/>
          </a:xfrm>
        </p:spPr>
        <p:txBody>
          <a:bodyPr>
            <a:normAutofit/>
          </a:bodyPr>
          <a:lstStyle/>
          <a:p>
            <a:r>
              <a:rPr lang="es-ES" dirty="0"/>
              <a:t>Llega el 26 de octubre de 2009.</a:t>
            </a:r>
          </a:p>
          <a:p>
            <a:r>
              <a:rPr lang="es-ES" dirty="0"/>
              <a:t>Aparecen </a:t>
            </a:r>
            <a:r>
              <a:rPr lang="es-ES" b="1" dirty="0"/>
              <a:t>las rutas a Google </a:t>
            </a:r>
            <a:r>
              <a:rPr lang="es-ES" b="1" dirty="0" err="1"/>
              <a:t>Maps</a:t>
            </a:r>
            <a:r>
              <a:rPr lang="es-ES" dirty="0"/>
              <a:t> y el soporte </a:t>
            </a:r>
            <a:r>
              <a:rPr lang="es-ES" dirty="0" err="1"/>
              <a:t>multicuenta</a:t>
            </a:r>
            <a:r>
              <a:rPr lang="es-ES" dirty="0"/>
              <a:t>.</a:t>
            </a:r>
          </a:p>
          <a:p>
            <a:r>
              <a:rPr lang="es-ES" dirty="0"/>
              <a:t>Sincronización con cuentas de terceros (como Facebook).</a:t>
            </a:r>
          </a:p>
          <a:p>
            <a:r>
              <a:rPr lang="es-ES" dirty="0"/>
              <a:t>Llegan los </a:t>
            </a:r>
            <a:r>
              <a:rPr lang="es-ES" b="1" dirty="0"/>
              <a:t>Live </a:t>
            </a:r>
            <a:r>
              <a:rPr lang="es-ES" b="1" dirty="0" err="1"/>
              <a:t>Wallpapers</a:t>
            </a:r>
            <a:r>
              <a:rPr lang="es-ES" b="1" dirty="0"/>
              <a:t>.</a:t>
            </a:r>
          </a:p>
          <a:p>
            <a:r>
              <a:rPr lang="es-ES" dirty="0"/>
              <a:t>Mejora la cámara con el soporte para flash, zoom digital y escenas. </a:t>
            </a:r>
          </a:p>
          <a:p>
            <a:r>
              <a:rPr lang="es-ES" dirty="0"/>
              <a:t>Llega el </a:t>
            </a:r>
            <a:r>
              <a:rPr lang="es-ES" b="1" dirty="0"/>
              <a:t>diccionario</a:t>
            </a:r>
            <a:r>
              <a:rPr lang="es-ES" dirty="0"/>
              <a:t> para </a:t>
            </a:r>
            <a:r>
              <a:rPr lang="es-ES" b="1" dirty="0"/>
              <a:t>teclado virtual</a:t>
            </a:r>
            <a:r>
              <a:rPr lang="es-ES" dirty="0"/>
              <a:t>.</a:t>
            </a:r>
          </a:p>
          <a:p>
            <a:r>
              <a:rPr lang="es-ES" dirty="0"/>
              <a:t>Nace el </a:t>
            </a:r>
            <a:r>
              <a:rPr lang="es-ES" b="1" dirty="0"/>
              <a:t>programa Nexus</a:t>
            </a:r>
            <a:r>
              <a:rPr lang="es-ES" dirty="0"/>
              <a:t>: Android tal y como Google lo había concebido, materializado por primera vez en el </a:t>
            </a:r>
            <a:r>
              <a:rPr lang="es-ES" b="1" dirty="0"/>
              <a:t>Nexus </a:t>
            </a:r>
            <a:r>
              <a:rPr lang="es-ES" b="1" dirty="0" err="1"/>
              <a:t>One</a:t>
            </a:r>
            <a:r>
              <a:rPr lang="es-ES" dirty="0"/>
              <a:t>.</a:t>
            </a:r>
          </a:p>
          <a:p>
            <a:endParaRPr lang="es-MX" dirty="0"/>
          </a:p>
        </p:txBody>
      </p:sp>
      <p:pic>
        <p:nvPicPr>
          <p:cNvPr id="5" name="Imagen 4" descr="Interfaz de usuario gráfica, Aplicación&#10;&#10;Descripción generada automáticamente">
            <a:extLst>
              <a:ext uri="{FF2B5EF4-FFF2-40B4-BE49-F238E27FC236}">
                <a16:creationId xmlns:a16="http://schemas.microsoft.com/office/drawing/2014/main" id="{5F9A3541-D5F4-5AB7-2DC1-47A0D9D4FE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1955" y="3333465"/>
            <a:ext cx="4145927" cy="2870257"/>
          </a:xfrm>
          <a:prstGeom prst="rect">
            <a:avLst/>
          </a:prstGeom>
        </p:spPr>
      </p:pic>
      <p:pic>
        <p:nvPicPr>
          <p:cNvPr id="7" name="Imagen 6" descr="Imagen que contiene Interfaz de usuario gráfica&#10;&#10;Descripción generada automáticamente">
            <a:extLst>
              <a:ext uri="{FF2B5EF4-FFF2-40B4-BE49-F238E27FC236}">
                <a16:creationId xmlns:a16="http://schemas.microsoft.com/office/drawing/2014/main" id="{3DC75CF0-B2FA-7C03-AC3D-78ADB64984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8442" y="1490275"/>
            <a:ext cx="3497929" cy="1948152"/>
          </a:xfrm>
          <a:prstGeom prst="rect">
            <a:avLst/>
          </a:prstGeom>
        </p:spPr>
      </p:pic>
    </p:spTree>
    <p:extLst>
      <p:ext uri="{BB962C8B-B14F-4D97-AF65-F5344CB8AC3E}">
        <p14:creationId xmlns:p14="http://schemas.microsoft.com/office/powerpoint/2010/main" val="9683690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0A9BB8-E312-FC3A-6C9A-18F9F37D36E6}"/>
              </a:ext>
            </a:extLst>
          </p:cNvPr>
          <p:cNvSpPr>
            <a:spLocks noGrp="1"/>
          </p:cNvSpPr>
          <p:nvPr>
            <p:ph type="title"/>
          </p:nvPr>
        </p:nvSpPr>
        <p:spPr/>
        <p:txBody>
          <a:bodyPr/>
          <a:lstStyle/>
          <a:p>
            <a:r>
              <a:rPr lang="es-MX" dirty="0"/>
              <a:t>Android 2.3 </a:t>
            </a:r>
            <a:r>
              <a:rPr lang="es-MX" dirty="0" err="1"/>
              <a:t>Gingerbread</a:t>
            </a:r>
            <a:endParaRPr lang="es-MX" dirty="0"/>
          </a:p>
        </p:txBody>
      </p:sp>
      <p:sp>
        <p:nvSpPr>
          <p:cNvPr id="3" name="Marcador de contenido 2">
            <a:extLst>
              <a:ext uri="{FF2B5EF4-FFF2-40B4-BE49-F238E27FC236}">
                <a16:creationId xmlns:a16="http://schemas.microsoft.com/office/drawing/2014/main" id="{152E329B-757C-F6E7-BF48-3449D490099E}"/>
              </a:ext>
            </a:extLst>
          </p:cNvPr>
          <p:cNvSpPr>
            <a:spLocks noGrp="1"/>
          </p:cNvSpPr>
          <p:nvPr>
            <p:ph idx="1"/>
          </p:nvPr>
        </p:nvSpPr>
        <p:spPr>
          <a:xfrm>
            <a:off x="838200" y="1825625"/>
            <a:ext cx="5364637" cy="4351338"/>
          </a:xfrm>
        </p:spPr>
        <p:txBody>
          <a:bodyPr/>
          <a:lstStyle/>
          <a:p>
            <a:r>
              <a:rPr lang="es-ES" dirty="0"/>
              <a:t>Llega en mayo de </a:t>
            </a:r>
            <a:r>
              <a:rPr lang="es-ES" b="1" dirty="0"/>
              <a:t>2010</a:t>
            </a:r>
            <a:r>
              <a:rPr lang="es-ES" dirty="0"/>
              <a:t>. </a:t>
            </a:r>
          </a:p>
          <a:p>
            <a:r>
              <a:rPr lang="es-ES" dirty="0" err="1"/>
              <a:t>Incliuye</a:t>
            </a:r>
            <a:r>
              <a:rPr lang="es-ES" dirty="0"/>
              <a:t> soporte para </a:t>
            </a:r>
            <a:r>
              <a:rPr lang="es-ES" b="1" dirty="0"/>
              <a:t>comandos de voz y la creación de puntos de acceso </a:t>
            </a:r>
            <a:r>
              <a:rPr lang="es-ES" b="1" dirty="0" err="1"/>
              <a:t>Wi</a:t>
            </a:r>
            <a:r>
              <a:rPr lang="es-ES" b="1" dirty="0"/>
              <a:t>-Fi</a:t>
            </a:r>
            <a:r>
              <a:rPr lang="es-ES" dirty="0"/>
              <a:t>. </a:t>
            </a:r>
          </a:p>
          <a:p>
            <a:r>
              <a:rPr lang="es-ES" dirty="0"/>
              <a:t>Mejoras en velocidad y rendimiento. </a:t>
            </a:r>
          </a:p>
          <a:p>
            <a:r>
              <a:rPr lang="es-ES" dirty="0"/>
              <a:t>Integración del motor V8 de Javascript de Chrome.</a:t>
            </a:r>
          </a:p>
          <a:p>
            <a:r>
              <a:rPr lang="es-ES" dirty="0"/>
              <a:t>Soporte para la subida de archivos y el soporte para GIF animados. </a:t>
            </a:r>
          </a:p>
          <a:p>
            <a:r>
              <a:rPr lang="es-ES" b="1" dirty="0"/>
              <a:t>Notificaciones </a:t>
            </a:r>
            <a:r>
              <a:rPr lang="es-ES" b="1" dirty="0" err="1"/>
              <a:t>push</a:t>
            </a:r>
            <a:r>
              <a:rPr lang="es-ES" dirty="0"/>
              <a:t> con </a:t>
            </a:r>
            <a:r>
              <a:rPr lang="es-ES" b="1" i="1" dirty="0"/>
              <a:t>Android Cloud </a:t>
            </a:r>
            <a:r>
              <a:rPr lang="es-ES" b="1" i="1" dirty="0" err="1"/>
              <a:t>to</a:t>
            </a:r>
            <a:r>
              <a:rPr lang="es-ES" b="1" i="1" dirty="0"/>
              <a:t> </a:t>
            </a:r>
            <a:r>
              <a:rPr lang="es-ES" b="1" i="1" dirty="0" err="1"/>
              <a:t>Device</a:t>
            </a:r>
            <a:r>
              <a:rPr lang="es-ES" b="1" i="1" dirty="0"/>
              <a:t> </a:t>
            </a:r>
            <a:r>
              <a:rPr lang="es-ES" b="1" i="1" dirty="0" err="1"/>
              <a:t>Messaging</a:t>
            </a:r>
            <a:r>
              <a:rPr lang="es-ES" b="1" dirty="0"/>
              <a:t> (C2DM).</a:t>
            </a:r>
          </a:p>
          <a:p>
            <a:r>
              <a:rPr lang="es-ES" dirty="0"/>
              <a:t>Se permite </a:t>
            </a:r>
            <a:r>
              <a:rPr lang="es-ES" b="1" dirty="0"/>
              <a:t>mover aplicaciones a la tarjeta SD</a:t>
            </a:r>
            <a:r>
              <a:rPr lang="es-ES" dirty="0"/>
              <a:t>.</a:t>
            </a:r>
          </a:p>
        </p:txBody>
      </p:sp>
      <p:pic>
        <p:nvPicPr>
          <p:cNvPr id="5" name="Imagen 4" descr="Imagen que contiene Interfaz de usuario gráfica&#10;&#10;Descripción generada automáticamente">
            <a:extLst>
              <a:ext uri="{FF2B5EF4-FFF2-40B4-BE49-F238E27FC236}">
                <a16:creationId xmlns:a16="http://schemas.microsoft.com/office/drawing/2014/main" id="{53557702-2325-DED0-9D1F-285F7F24C8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2910" y="3429000"/>
            <a:ext cx="3711804" cy="2569710"/>
          </a:xfrm>
          <a:prstGeom prst="rect">
            <a:avLst/>
          </a:prstGeom>
        </p:spPr>
      </p:pic>
      <p:pic>
        <p:nvPicPr>
          <p:cNvPr id="7" name="Imagen 6" descr="Diagrama&#10;&#10;Descripción generada automáticamente con confianza media">
            <a:extLst>
              <a:ext uri="{FF2B5EF4-FFF2-40B4-BE49-F238E27FC236}">
                <a16:creationId xmlns:a16="http://schemas.microsoft.com/office/drawing/2014/main" id="{151C2CB9-C6B1-360E-16C3-513B619437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0852" y="1558911"/>
            <a:ext cx="3095920" cy="1900584"/>
          </a:xfrm>
          <a:prstGeom prst="rect">
            <a:avLst/>
          </a:prstGeom>
        </p:spPr>
      </p:pic>
    </p:spTree>
    <p:extLst>
      <p:ext uri="{BB962C8B-B14F-4D97-AF65-F5344CB8AC3E}">
        <p14:creationId xmlns:p14="http://schemas.microsoft.com/office/powerpoint/2010/main" val="16180945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3F1C230-6696-A24B-0BCB-D6C594388D21}"/>
              </a:ext>
            </a:extLst>
          </p:cNvPr>
          <p:cNvSpPr>
            <a:spLocks noGrp="1"/>
          </p:cNvSpPr>
          <p:nvPr>
            <p:ph type="title"/>
          </p:nvPr>
        </p:nvSpPr>
        <p:spPr/>
        <p:txBody>
          <a:bodyPr/>
          <a:lstStyle/>
          <a:p>
            <a:r>
              <a:rPr lang="es-MX" dirty="0"/>
              <a:t>Android 2.3 </a:t>
            </a:r>
            <a:r>
              <a:rPr lang="es-MX" dirty="0" err="1"/>
              <a:t>Gingerbread</a:t>
            </a:r>
            <a:endParaRPr lang="es-MX" dirty="0"/>
          </a:p>
        </p:txBody>
      </p:sp>
      <p:sp>
        <p:nvSpPr>
          <p:cNvPr id="5" name="Marcador de contenido 4">
            <a:extLst>
              <a:ext uri="{FF2B5EF4-FFF2-40B4-BE49-F238E27FC236}">
                <a16:creationId xmlns:a16="http://schemas.microsoft.com/office/drawing/2014/main" id="{8F7824FB-4412-5AC0-F8AC-6842101D7DF1}"/>
              </a:ext>
            </a:extLst>
          </p:cNvPr>
          <p:cNvSpPr>
            <a:spLocks noGrp="1"/>
          </p:cNvSpPr>
          <p:nvPr>
            <p:ph idx="1"/>
          </p:nvPr>
        </p:nvSpPr>
        <p:spPr>
          <a:xfrm>
            <a:off x="838200" y="1513516"/>
            <a:ext cx="5402344" cy="4663447"/>
          </a:xfrm>
        </p:spPr>
        <p:txBody>
          <a:bodyPr>
            <a:normAutofit/>
          </a:bodyPr>
          <a:lstStyle/>
          <a:p>
            <a:r>
              <a:rPr lang="es-ES" dirty="0"/>
              <a:t>Llega el </a:t>
            </a:r>
            <a:r>
              <a:rPr lang="es-ES" b="1" dirty="0"/>
              <a:t>6 de diciembre de 2010 </a:t>
            </a:r>
            <a:r>
              <a:rPr lang="es-ES" dirty="0"/>
              <a:t>con el </a:t>
            </a:r>
            <a:r>
              <a:rPr lang="es-ES" b="1" dirty="0"/>
              <a:t>Nexus S</a:t>
            </a:r>
            <a:r>
              <a:rPr lang="es-ES" dirty="0"/>
              <a:t> creado por Samsung. </a:t>
            </a:r>
          </a:p>
          <a:p>
            <a:r>
              <a:rPr lang="es-ES" dirty="0"/>
              <a:t>Introducía la API para juegos y el soporte para NFC. </a:t>
            </a:r>
          </a:p>
          <a:p>
            <a:r>
              <a:rPr lang="es-ES" dirty="0"/>
              <a:t>Soporte para resoluciones WXGA y superiores.</a:t>
            </a:r>
          </a:p>
          <a:p>
            <a:r>
              <a:rPr lang="es-ES" dirty="0"/>
              <a:t>Se introduce la posibilidad de </a:t>
            </a:r>
            <a:r>
              <a:rPr lang="es-ES" b="1" dirty="0"/>
              <a:t>seleccionar un fragmento de texto</a:t>
            </a:r>
            <a:r>
              <a:rPr lang="es-ES" dirty="0"/>
              <a:t> antes de copiarlo al </a:t>
            </a:r>
            <a:r>
              <a:rPr lang="es-ES" dirty="0" err="1"/>
              <a:t>portapepeles</a:t>
            </a:r>
            <a:r>
              <a:rPr lang="es-ES" dirty="0"/>
              <a:t>.</a:t>
            </a:r>
          </a:p>
          <a:p>
            <a:r>
              <a:rPr lang="es-ES" dirty="0"/>
              <a:t>Aparece el </a:t>
            </a:r>
            <a:r>
              <a:rPr lang="es-ES" b="1" dirty="0"/>
              <a:t>soporte para varias cámaras</a:t>
            </a:r>
            <a:r>
              <a:rPr lang="es-ES" dirty="0"/>
              <a:t> en un dispositivo</a:t>
            </a:r>
          </a:p>
          <a:p>
            <a:r>
              <a:rPr lang="es-ES" dirty="0"/>
              <a:t>Se incluye soporte nativo para más sensores como el </a:t>
            </a:r>
            <a:r>
              <a:rPr lang="es-ES" b="1" dirty="0"/>
              <a:t>giroscopio</a:t>
            </a:r>
            <a:r>
              <a:rPr lang="es-ES" dirty="0"/>
              <a:t> o el </a:t>
            </a:r>
            <a:r>
              <a:rPr lang="es-ES" b="1" dirty="0"/>
              <a:t>barómetro</a:t>
            </a:r>
            <a:r>
              <a:rPr lang="es-ES" dirty="0"/>
              <a:t>.</a:t>
            </a:r>
          </a:p>
          <a:p>
            <a:endParaRPr lang="es-ES" dirty="0"/>
          </a:p>
          <a:p>
            <a:endParaRPr lang="es-MX" dirty="0"/>
          </a:p>
        </p:txBody>
      </p:sp>
      <p:pic>
        <p:nvPicPr>
          <p:cNvPr id="7" name="Imagen 6" descr="Interfaz de usuario gráfica, Aplicación&#10;&#10;Descripción generada automáticamente">
            <a:extLst>
              <a:ext uri="{FF2B5EF4-FFF2-40B4-BE49-F238E27FC236}">
                <a16:creationId xmlns:a16="http://schemas.microsoft.com/office/drawing/2014/main" id="{B6ECD1AA-730B-4712-2BA3-1D65FAEE0E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3457" y="3214540"/>
            <a:ext cx="4319906" cy="2990704"/>
          </a:xfrm>
          <a:prstGeom prst="rect">
            <a:avLst/>
          </a:prstGeom>
        </p:spPr>
      </p:pic>
      <p:pic>
        <p:nvPicPr>
          <p:cNvPr id="13" name="Imagen 12" descr="Aplicación&#10;&#10;Descripción generada automáticamente con confianza media">
            <a:extLst>
              <a:ext uri="{FF2B5EF4-FFF2-40B4-BE49-F238E27FC236}">
                <a16:creationId xmlns:a16="http://schemas.microsoft.com/office/drawing/2014/main" id="{69E1D4BA-61F8-04C5-829F-2CC40DFB38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2951" y="1356280"/>
            <a:ext cx="2580917" cy="1858260"/>
          </a:xfrm>
          <a:prstGeom prst="rect">
            <a:avLst/>
          </a:prstGeom>
        </p:spPr>
      </p:pic>
    </p:spTree>
    <p:extLst>
      <p:ext uri="{BB962C8B-B14F-4D97-AF65-F5344CB8AC3E}">
        <p14:creationId xmlns:p14="http://schemas.microsoft.com/office/powerpoint/2010/main" val="10751502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FDAAAD-EC40-129B-7ACE-CC4E86764BCD}"/>
              </a:ext>
            </a:extLst>
          </p:cNvPr>
          <p:cNvSpPr>
            <a:spLocks noGrp="1"/>
          </p:cNvSpPr>
          <p:nvPr>
            <p:ph type="title"/>
          </p:nvPr>
        </p:nvSpPr>
        <p:spPr/>
        <p:txBody>
          <a:bodyPr/>
          <a:lstStyle/>
          <a:p>
            <a:r>
              <a:rPr lang="es-MX" dirty="0"/>
              <a:t>Android 3.0 </a:t>
            </a:r>
            <a:r>
              <a:rPr lang="es-MX" dirty="0" err="1"/>
              <a:t>Honeycomb</a:t>
            </a:r>
            <a:endParaRPr lang="es-MX" dirty="0"/>
          </a:p>
        </p:txBody>
      </p:sp>
      <p:sp>
        <p:nvSpPr>
          <p:cNvPr id="3" name="Marcador de contenido 2">
            <a:extLst>
              <a:ext uri="{FF2B5EF4-FFF2-40B4-BE49-F238E27FC236}">
                <a16:creationId xmlns:a16="http://schemas.microsoft.com/office/drawing/2014/main" id="{69ED6B74-D0A3-CCDF-CEE9-EA31F9BF278E}"/>
              </a:ext>
            </a:extLst>
          </p:cNvPr>
          <p:cNvSpPr>
            <a:spLocks noGrp="1"/>
          </p:cNvSpPr>
          <p:nvPr>
            <p:ph idx="1"/>
          </p:nvPr>
        </p:nvSpPr>
        <p:spPr>
          <a:xfrm>
            <a:off x="838200" y="1513516"/>
            <a:ext cx="5570299" cy="4663447"/>
          </a:xfrm>
        </p:spPr>
        <p:txBody>
          <a:bodyPr/>
          <a:lstStyle/>
          <a:p>
            <a:r>
              <a:rPr lang="es-ES" b="1" dirty="0"/>
              <a:t>Solo para </a:t>
            </a:r>
            <a:r>
              <a:rPr lang="es-ES" b="1" dirty="0" err="1"/>
              <a:t>tablets</a:t>
            </a:r>
            <a:r>
              <a:rPr lang="es-ES" dirty="0"/>
              <a:t>, lanzada el </a:t>
            </a:r>
            <a:r>
              <a:rPr lang="es-ES" b="1" dirty="0"/>
              <a:t>22 de febrero de 2011</a:t>
            </a:r>
            <a:r>
              <a:rPr lang="es-ES" dirty="0"/>
              <a:t>. </a:t>
            </a:r>
          </a:p>
          <a:p>
            <a:r>
              <a:rPr lang="es-ES" dirty="0"/>
              <a:t>Llega la </a:t>
            </a:r>
            <a:r>
              <a:rPr lang="es-ES" b="1" dirty="0" err="1"/>
              <a:t>System</a:t>
            </a:r>
            <a:r>
              <a:rPr lang="es-ES" b="1" dirty="0"/>
              <a:t> Bar</a:t>
            </a:r>
            <a:r>
              <a:rPr lang="es-ES" dirty="0"/>
              <a:t>, el abuelo de la barra de navegación. </a:t>
            </a:r>
          </a:p>
          <a:p>
            <a:r>
              <a:rPr lang="es-ES" dirty="0"/>
              <a:t>Incluye captura de pantalla. </a:t>
            </a:r>
          </a:p>
          <a:p>
            <a:r>
              <a:rPr lang="es-ES" dirty="0"/>
              <a:t>El </a:t>
            </a:r>
            <a:r>
              <a:rPr lang="es-ES" b="1" dirty="0"/>
              <a:t>navegador incluye pestañas</a:t>
            </a:r>
            <a:r>
              <a:rPr lang="es-ES" dirty="0"/>
              <a:t>, el modo incógnito y el relleno de formularios.</a:t>
            </a:r>
          </a:p>
          <a:p>
            <a:r>
              <a:rPr lang="es-ES" dirty="0"/>
              <a:t>Soporte para </a:t>
            </a:r>
            <a:r>
              <a:rPr lang="es-ES" b="1" dirty="0"/>
              <a:t>procesadores de varios núcleos.</a:t>
            </a:r>
          </a:p>
          <a:p>
            <a:r>
              <a:rPr lang="es-ES" dirty="0"/>
              <a:t>Conectividad con teclados y dispositivos señaladores externos.</a:t>
            </a:r>
          </a:p>
          <a:p>
            <a:endParaRPr lang="es-ES" dirty="0"/>
          </a:p>
          <a:p>
            <a:endParaRPr lang="es-ES" dirty="0"/>
          </a:p>
        </p:txBody>
      </p:sp>
      <p:sp>
        <p:nvSpPr>
          <p:cNvPr id="4" name="Marcador de número de diapositiva 3">
            <a:extLst>
              <a:ext uri="{FF2B5EF4-FFF2-40B4-BE49-F238E27FC236}">
                <a16:creationId xmlns:a16="http://schemas.microsoft.com/office/drawing/2014/main" id="{F87384A8-27B0-7EE5-829D-90233E0E2C41}"/>
              </a:ext>
            </a:extLst>
          </p:cNvPr>
          <p:cNvSpPr>
            <a:spLocks noGrp="1"/>
          </p:cNvSpPr>
          <p:nvPr>
            <p:ph type="sldNum" sz="quarter" idx="12"/>
          </p:nvPr>
        </p:nvSpPr>
        <p:spPr/>
        <p:txBody>
          <a:bodyPr/>
          <a:lstStyle/>
          <a:p>
            <a:r>
              <a:rPr lang="en-US"/>
              <a:t>Pag. </a:t>
            </a:r>
            <a:fld id="{8EF9B835-8309-473A-BB76-E87950034C76}" type="slidenum">
              <a:rPr lang="en-US" smtClean="0"/>
              <a:pPr/>
              <a:t>23</a:t>
            </a:fld>
            <a:r>
              <a:rPr lang="en-US"/>
              <a:t> </a:t>
            </a:r>
            <a:endParaRPr lang="en-US" dirty="0"/>
          </a:p>
        </p:txBody>
      </p:sp>
      <p:pic>
        <p:nvPicPr>
          <p:cNvPr id="6" name="Imagen 5" descr="Gráfico&#10;&#10;Descripción generada automáticamente con confianza media">
            <a:extLst>
              <a:ext uri="{FF2B5EF4-FFF2-40B4-BE49-F238E27FC236}">
                <a16:creationId xmlns:a16="http://schemas.microsoft.com/office/drawing/2014/main" id="{B4420F0D-DD60-2225-EC62-038A16A3B4BA}"/>
              </a:ext>
            </a:extLst>
          </p:cNvPr>
          <p:cNvPicPr>
            <a:picLocks noChangeAspect="1"/>
          </p:cNvPicPr>
          <p:nvPr/>
        </p:nvPicPr>
        <p:blipFill rotWithShape="1">
          <a:blip r:embed="rId2">
            <a:extLst>
              <a:ext uri="{28A0092B-C50C-407E-A947-70E740481C1C}">
                <a14:useLocalDpi xmlns:a14="http://schemas.microsoft.com/office/drawing/2010/main" val="0"/>
              </a:ext>
            </a:extLst>
          </a:blip>
          <a:srcRect r="25839"/>
          <a:stretch/>
        </p:blipFill>
        <p:spPr>
          <a:xfrm>
            <a:off x="7591836" y="1513516"/>
            <a:ext cx="3999792" cy="2157371"/>
          </a:xfrm>
          <a:prstGeom prst="rect">
            <a:avLst/>
          </a:prstGeom>
        </p:spPr>
      </p:pic>
      <p:pic>
        <p:nvPicPr>
          <p:cNvPr id="8" name="Imagen 7" descr="Una captura de pantalla de un celular&#10;&#10;Descripción generada automáticamente con confianza media">
            <a:extLst>
              <a:ext uri="{FF2B5EF4-FFF2-40B4-BE49-F238E27FC236}">
                <a16:creationId xmlns:a16="http://schemas.microsoft.com/office/drawing/2014/main" id="{F374B6CA-219E-482D-4D13-938CBB56AA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4938" y="3553905"/>
            <a:ext cx="3788862" cy="2623058"/>
          </a:xfrm>
          <a:prstGeom prst="rect">
            <a:avLst/>
          </a:prstGeom>
        </p:spPr>
      </p:pic>
    </p:spTree>
    <p:extLst>
      <p:ext uri="{BB962C8B-B14F-4D97-AF65-F5344CB8AC3E}">
        <p14:creationId xmlns:p14="http://schemas.microsoft.com/office/powerpoint/2010/main" val="1932486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B7556D-264D-15DE-C1D1-953D04CC70A5}"/>
              </a:ext>
            </a:extLst>
          </p:cNvPr>
          <p:cNvSpPr>
            <a:spLocks noGrp="1"/>
          </p:cNvSpPr>
          <p:nvPr>
            <p:ph type="title"/>
          </p:nvPr>
        </p:nvSpPr>
        <p:spPr/>
        <p:txBody>
          <a:bodyPr/>
          <a:lstStyle/>
          <a:p>
            <a:r>
              <a:rPr lang="en-US" dirty="0"/>
              <a:t>Android 4.0 Ice Cream Sandwich</a:t>
            </a:r>
            <a:endParaRPr lang="es-MX" dirty="0"/>
          </a:p>
        </p:txBody>
      </p:sp>
      <p:sp>
        <p:nvSpPr>
          <p:cNvPr id="3" name="Marcador de contenido 2">
            <a:extLst>
              <a:ext uri="{FF2B5EF4-FFF2-40B4-BE49-F238E27FC236}">
                <a16:creationId xmlns:a16="http://schemas.microsoft.com/office/drawing/2014/main" id="{D7695F46-8969-FE05-5FA4-FF661367423E}"/>
              </a:ext>
            </a:extLst>
          </p:cNvPr>
          <p:cNvSpPr>
            <a:spLocks noGrp="1"/>
          </p:cNvSpPr>
          <p:nvPr>
            <p:ph idx="1"/>
          </p:nvPr>
        </p:nvSpPr>
        <p:spPr>
          <a:xfrm>
            <a:off x="838200" y="1513516"/>
            <a:ext cx="5257800" cy="4663447"/>
          </a:xfrm>
        </p:spPr>
        <p:txBody>
          <a:bodyPr/>
          <a:lstStyle/>
          <a:p>
            <a:r>
              <a:rPr lang="es-ES" dirty="0"/>
              <a:t>Llega el </a:t>
            </a:r>
            <a:r>
              <a:rPr lang="es-ES" b="1" dirty="0"/>
              <a:t>18 de octubre de 2011</a:t>
            </a:r>
            <a:r>
              <a:rPr lang="es-ES" dirty="0"/>
              <a:t>.</a:t>
            </a:r>
          </a:p>
          <a:p>
            <a:r>
              <a:rPr lang="es-ES" dirty="0"/>
              <a:t>La barra de sistema de </a:t>
            </a:r>
            <a:r>
              <a:rPr lang="es-ES" dirty="0" err="1"/>
              <a:t>Honeycomb</a:t>
            </a:r>
            <a:r>
              <a:rPr lang="es-ES" dirty="0"/>
              <a:t> se convertía en la </a:t>
            </a:r>
            <a:r>
              <a:rPr lang="es-ES" b="1" dirty="0"/>
              <a:t>barra de navegación en pantalla.</a:t>
            </a:r>
          </a:p>
          <a:p>
            <a:r>
              <a:rPr lang="es-ES" dirty="0"/>
              <a:t>Soporte de NFC para transferencia de datos con Android Beam.</a:t>
            </a:r>
          </a:p>
          <a:p>
            <a:r>
              <a:rPr lang="es-ES" dirty="0"/>
              <a:t>Aparecen las </a:t>
            </a:r>
            <a:r>
              <a:rPr lang="es-ES" b="1" dirty="0"/>
              <a:t>carpetas</a:t>
            </a:r>
            <a:r>
              <a:rPr lang="es-ES" dirty="0"/>
              <a:t> en el escritorio y el selector de widgets separados.</a:t>
            </a:r>
          </a:p>
          <a:p>
            <a:r>
              <a:rPr lang="es-ES" dirty="0"/>
              <a:t> Primero en integrar </a:t>
            </a:r>
            <a:r>
              <a:rPr lang="es-ES" b="1" dirty="0"/>
              <a:t>captura de pantalla nativa </a:t>
            </a:r>
            <a:r>
              <a:rPr lang="es-ES" dirty="0"/>
              <a:t>(volumen + encendido).</a:t>
            </a:r>
          </a:p>
          <a:p>
            <a:r>
              <a:rPr lang="es-MX" dirty="0"/>
              <a:t>Desbloqueo facial </a:t>
            </a:r>
            <a:r>
              <a:rPr lang="es-MX" b="1" dirty="0" err="1"/>
              <a:t>Face</a:t>
            </a:r>
            <a:r>
              <a:rPr lang="es-MX" b="1" dirty="0"/>
              <a:t> </a:t>
            </a:r>
            <a:r>
              <a:rPr lang="es-MX" b="1" dirty="0" err="1"/>
              <a:t>Unlock</a:t>
            </a:r>
            <a:r>
              <a:rPr lang="es-MX" b="1" dirty="0"/>
              <a:t>.</a:t>
            </a:r>
          </a:p>
          <a:p>
            <a:r>
              <a:rPr lang="es-MX" b="1" dirty="0"/>
              <a:t>Eliminar </a:t>
            </a:r>
            <a:r>
              <a:rPr lang="es-ES" b="1" dirty="0"/>
              <a:t>notificaciones al deslizarla.</a:t>
            </a:r>
            <a:endParaRPr lang="es-MX" dirty="0"/>
          </a:p>
        </p:txBody>
      </p:sp>
      <p:sp>
        <p:nvSpPr>
          <p:cNvPr id="4" name="Marcador de número de diapositiva 3">
            <a:extLst>
              <a:ext uri="{FF2B5EF4-FFF2-40B4-BE49-F238E27FC236}">
                <a16:creationId xmlns:a16="http://schemas.microsoft.com/office/drawing/2014/main" id="{A8D276E4-5453-FE63-B2C6-7A6088050FA8}"/>
              </a:ext>
            </a:extLst>
          </p:cNvPr>
          <p:cNvSpPr>
            <a:spLocks noGrp="1"/>
          </p:cNvSpPr>
          <p:nvPr>
            <p:ph type="sldNum" sz="quarter" idx="12"/>
          </p:nvPr>
        </p:nvSpPr>
        <p:spPr/>
        <p:txBody>
          <a:bodyPr/>
          <a:lstStyle/>
          <a:p>
            <a:r>
              <a:rPr lang="en-US"/>
              <a:t>Pag. </a:t>
            </a:r>
            <a:fld id="{8EF9B835-8309-473A-BB76-E87950034C76}" type="slidenum">
              <a:rPr lang="en-US" smtClean="0"/>
              <a:pPr/>
              <a:t>24</a:t>
            </a:fld>
            <a:r>
              <a:rPr lang="en-US"/>
              <a:t> </a:t>
            </a:r>
            <a:endParaRPr lang="en-US" dirty="0"/>
          </a:p>
        </p:txBody>
      </p:sp>
      <p:pic>
        <p:nvPicPr>
          <p:cNvPr id="6" name="Imagen 5" descr="Texto&#10;&#10;Descripción generada automáticamente">
            <a:extLst>
              <a:ext uri="{FF2B5EF4-FFF2-40B4-BE49-F238E27FC236}">
                <a16:creationId xmlns:a16="http://schemas.microsoft.com/office/drawing/2014/main" id="{834CC08A-B490-1334-799D-329ECFE388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5516" y="1483755"/>
            <a:ext cx="4006883" cy="1602753"/>
          </a:xfrm>
          <a:prstGeom prst="rect">
            <a:avLst/>
          </a:prstGeom>
        </p:spPr>
      </p:pic>
      <p:pic>
        <p:nvPicPr>
          <p:cNvPr id="8" name="Imagen 7" descr="Un celular con la imagen de un video juego&#10;&#10;Descripción generada automáticamente con confianza media">
            <a:extLst>
              <a:ext uri="{FF2B5EF4-FFF2-40B4-BE49-F238E27FC236}">
                <a16:creationId xmlns:a16="http://schemas.microsoft.com/office/drawing/2014/main" id="{CF1E2382-5E06-F0F6-111C-C6D6ED6DC4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1490" y="3307793"/>
            <a:ext cx="3990909" cy="2762937"/>
          </a:xfrm>
          <a:prstGeom prst="rect">
            <a:avLst/>
          </a:prstGeom>
        </p:spPr>
      </p:pic>
    </p:spTree>
    <p:extLst>
      <p:ext uri="{BB962C8B-B14F-4D97-AF65-F5344CB8AC3E}">
        <p14:creationId xmlns:p14="http://schemas.microsoft.com/office/powerpoint/2010/main" val="21073698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F62922-9306-9AA7-DD3B-8FEDE5ACB3E4}"/>
              </a:ext>
            </a:extLst>
          </p:cNvPr>
          <p:cNvSpPr>
            <a:spLocks noGrp="1"/>
          </p:cNvSpPr>
          <p:nvPr>
            <p:ph type="title"/>
          </p:nvPr>
        </p:nvSpPr>
        <p:spPr/>
        <p:txBody>
          <a:bodyPr/>
          <a:lstStyle/>
          <a:p>
            <a:r>
              <a:rPr lang="es-MX" dirty="0"/>
              <a:t>Android 4.1 </a:t>
            </a:r>
            <a:r>
              <a:rPr lang="es-MX" dirty="0" err="1"/>
              <a:t>Jelly</a:t>
            </a:r>
            <a:r>
              <a:rPr lang="es-MX" dirty="0"/>
              <a:t> </a:t>
            </a:r>
            <a:r>
              <a:rPr lang="es-MX" dirty="0" err="1"/>
              <a:t>Bean</a:t>
            </a:r>
            <a:endParaRPr lang="es-MX" dirty="0"/>
          </a:p>
        </p:txBody>
      </p:sp>
      <p:sp>
        <p:nvSpPr>
          <p:cNvPr id="3" name="Marcador de contenido 2">
            <a:extLst>
              <a:ext uri="{FF2B5EF4-FFF2-40B4-BE49-F238E27FC236}">
                <a16:creationId xmlns:a16="http://schemas.microsoft.com/office/drawing/2014/main" id="{189BAAFF-840F-F94E-A614-79D1BAEDC307}"/>
              </a:ext>
            </a:extLst>
          </p:cNvPr>
          <p:cNvSpPr>
            <a:spLocks noGrp="1"/>
          </p:cNvSpPr>
          <p:nvPr>
            <p:ph idx="1"/>
          </p:nvPr>
        </p:nvSpPr>
        <p:spPr>
          <a:xfrm>
            <a:off x="838200" y="1513516"/>
            <a:ext cx="5570299" cy="4663447"/>
          </a:xfrm>
        </p:spPr>
        <p:txBody>
          <a:bodyPr/>
          <a:lstStyle/>
          <a:p>
            <a:r>
              <a:rPr lang="es-ES" dirty="0"/>
              <a:t>Llega el </a:t>
            </a:r>
            <a:r>
              <a:rPr lang="es-ES" b="1" dirty="0"/>
              <a:t>9 de julio de 2012</a:t>
            </a:r>
            <a:r>
              <a:rPr lang="es-ES" dirty="0"/>
              <a:t>.</a:t>
            </a:r>
          </a:p>
          <a:p>
            <a:r>
              <a:rPr lang="es-ES" dirty="0"/>
              <a:t>Es el nacimiento de </a:t>
            </a:r>
            <a:r>
              <a:rPr lang="es-ES" b="1" dirty="0"/>
              <a:t>Google </a:t>
            </a:r>
            <a:r>
              <a:rPr lang="es-ES" b="1" dirty="0" err="1"/>
              <a:t>Now</a:t>
            </a:r>
            <a:r>
              <a:rPr lang="es-ES" dirty="0"/>
              <a:t>.</a:t>
            </a:r>
          </a:p>
          <a:p>
            <a:r>
              <a:rPr lang="es-ES" b="1" dirty="0"/>
              <a:t>Mejoras de accesibilidad</a:t>
            </a:r>
            <a:r>
              <a:rPr lang="es-ES" dirty="0"/>
              <a:t>, como el toque triple para usar la lupa, el </a:t>
            </a:r>
            <a:r>
              <a:rPr lang="es-ES" b="1" dirty="0"/>
              <a:t>deslizamiento y zoom con dos dedos</a:t>
            </a:r>
            <a:r>
              <a:rPr lang="es-ES" dirty="0"/>
              <a:t> o el modo hablado y la navegación por gestos para usuarios con problemas de visión.</a:t>
            </a:r>
          </a:p>
          <a:p>
            <a:r>
              <a:rPr lang="es-ES" dirty="0"/>
              <a:t>Añade </a:t>
            </a:r>
            <a:r>
              <a:rPr lang="es-ES" b="1" dirty="0"/>
              <a:t>widgets a la pantalla de bloqueo.</a:t>
            </a:r>
          </a:p>
          <a:p>
            <a:r>
              <a:rPr lang="es-ES" b="1" dirty="0"/>
              <a:t>Soporte nativo para emoji</a:t>
            </a:r>
            <a:r>
              <a:rPr lang="es-ES" dirty="0"/>
              <a:t>.</a:t>
            </a:r>
          </a:p>
          <a:p>
            <a:r>
              <a:rPr lang="es-ES" dirty="0"/>
              <a:t>Soporte para resolución 4K.</a:t>
            </a:r>
          </a:p>
          <a:p>
            <a:r>
              <a:rPr lang="es-ES" dirty="0"/>
              <a:t>Soporte para OpenGL ES 3.0.</a:t>
            </a:r>
          </a:p>
          <a:p>
            <a:endParaRPr lang="es-MX" dirty="0"/>
          </a:p>
        </p:txBody>
      </p:sp>
      <p:sp>
        <p:nvSpPr>
          <p:cNvPr id="4" name="Marcador de número de diapositiva 3">
            <a:extLst>
              <a:ext uri="{FF2B5EF4-FFF2-40B4-BE49-F238E27FC236}">
                <a16:creationId xmlns:a16="http://schemas.microsoft.com/office/drawing/2014/main" id="{B30D918E-30D1-D463-AB21-A3421D306857}"/>
              </a:ext>
            </a:extLst>
          </p:cNvPr>
          <p:cNvSpPr>
            <a:spLocks noGrp="1"/>
          </p:cNvSpPr>
          <p:nvPr>
            <p:ph type="sldNum" sz="quarter" idx="12"/>
          </p:nvPr>
        </p:nvSpPr>
        <p:spPr/>
        <p:txBody>
          <a:bodyPr/>
          <a:lstStyle/>
          <a:p>
            <a:r>
              <a:rPr lang="en-US"/>
              <a:t>Pag. </a:t>
            </a:r>
            <a:fld id="{8EF9B835-8309-473A-BB76-E87950034C76}" type="slidenum">
              <a:rPr lang="en-US" smtClean="0"/>
              <a:pPr/>
              <a:t>25</a:t>
            </a:fld>
            <a:r>
              <a:rPr lang="en-US"/>
              <a:t> </a:t>
            </a:r>
            <a:endParaRPr lang="en-US" dirty="0"/>
          </a:p>
        </p:txBody>
      </p:sp>
      <p:pic>
        <p:nvPicPr>
          <p:cNvPr id="6" name="Imagen 5" descr="Una pantalla de un teléfono celular&#10;&#10;Descripción generada automáticamente">
            <a:extLst>
              <a:ext uri="{FF2B5EF4-FFF2-40B4-BE49-F238E27FC236}">
                <a16:creationId xmlns:a16="http://schemas.microsoft.com/office/drawing/2014/main" id="{68322A3F-46C4-1482-5323-6E822A030F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1836" y="3475177"/>
            <a:ext cx="3651574" cy="2528012"/>
          </a:xfrm>
          <a:prstGeom prst="rect">
            <a:avLst/>
          </a:prstGeom>
        </p:spPr>
      </p:pic>
      <p:pic>
        <p:nvPicPr>
          <p:cNvPr id="8" name="Imagen 7" descr="Imagen que contiene Interfaz de usuario gráfica&#10;&#10;Descripción generada automáticamente">
            <a:extLst>
              <a:ext uri="{FF2B5EF4-FFF2-40B4-BE49-F238E27FC236}">
                <a16:creationId xmlns:a16="http://schemas.microsoft.com/office/drawing/2014/main" id="{1ED34409-57DA-8926-5E1F-86744D7690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7172" y="1353705"/>
            <a:ext cx="4900902" cy="1960360"/>
          </a:xfrm>
          <a:prstGeom prst="rect">
            <a:avLst/>
          </a:prstGeom>
        </p:spPr>
      </p:pic>
    </p:spTree>
    <p:extLst>
      <p:ext uri="{BB962C8B-B14F-4D97-AF65-F5344CB8AC3E}">
        <p14:creationId xmlns:p14="http://schemas.microsoft.com/office/powerpoint/2010/main" val="38700319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C32A6A-1D79-E82F-0DB4-8232E61881B3}"/>
              </a:ext>
            </a:extLst>
          </p:cNvPr>
          <p:cNvSpPr>
            <a:spLocks noGrp="1"/>
          </p:cNvSpPr>
          <p:nvPr>
            <p:ph type="title"/>
          </p:nvPr>
        </p:nvSpPr>
        <p:spPr/>
        <p:txBody>
          <a:bodyPr/>
          <a:lstStyle/>
          <a:p>
            <a:r>
              <a:rPr lang="es-MX" dirty="0"/>
              <a:t>Android 4.4 KitKat</a:t>
            </a:r>
          </a:p>
        </p:txBody>
      </p:sp>
      <p:sp>
        <p:nvSpPr>
          <p:cNvPr id="3" name="Marcador de contenido 2">
            <a:extLst>
              <a:ext uri="{FF2B5EF4-FFF2-40B4-BE49-F238E27FC236}">
                <a16:creationId xmlns:a16="http://schemas.microsoft.com/office/drawing/2014/main" id="{5A36113D-A645-3CC0-CF1D-4BDFFDB85964}"/>
              </a:ext>
            </a:extLst>
          </p:cNvPr>
          <p:cNvSpPr>
            <a:spLocks noGrp="1"/>
          </p:cNvSpPr>
          <p:nvPr>
            <p:ph idx="1"/>
          </p:nvPr>
        </p:nvSpPr>
        <p:spPr>
          <a:xfrm>
            <a:off x="838200" y="1513516"/>
            <a:ext cx="4337115" cy="4663447"/>
          </a:xfrm>
        </p:spPr>
        <p:txBody>
          <a:bodyPr/>
          <a:lstStyle/>
          <a:p>
            <a:r>
              <a:rPr lang="es-ES" dirty="0"/>
              <a:t>Llega </a:t>
            </a:r>
            <a:r>
              <a:rPr lang="es-ES" b="1" dirty="0"/>
              <a:t>el 31 de octubre de 2013</a:t>
            </a:r>
            <a:r>
              <a:rPr lang="es-ES" dirty="0"/>
              <a:t>.</a:t>
            </a:r>
          </a:p>
          <a:p>
            <a:r>
              <a:rPr lang="es-ES" dirty="0"/>
              <a:t>Aparece el modo inmersivo.</a:t>
            </a:r>
          </a:p>
          <a:p>
            <a:r>
              <a:rPr lang="es-MX" dirty="0"/>
              <a:t>Soporta la desaparición del botón de menú físico.</a:t>
            </a:r>
          </a:p>
          <a:p>
            <a:r>
              <a:rPr lang="es-ES" dirty="0"/>
              <a:t>Incluye </a:t>
            </a:r>
            <a:r>
              <a:rPr lang="es-ES" b="1" dirty="0"/>
              <a:t>Android </a:t>
            </a:r>
            <a:r>
              <a:rPr lang="es-ES" b="1" dirty="0" err="1"/>
              <a:t>Runtime</a:t>
            </a:r>
            <a:r>
              <a:rPr lang="es-ES" dirty="0"/>
              <a:t> (ART).</a:t>
            </a:r>
          </a:p>
          <a:p>
            <a:r>
              <a:rPr lang="es-ES" dirty="0"/>
              <a:t>Mejoras en espacialidad y seguridad.</a:t>
            </a:r>
            <a:endParaRPr lang="es-MX" dirty="0"/>
          </a:p>
        </p:txBody>
      </p:sp>
      <p:sp>
        <p:nvSpPr>
          <p:cNvPr id="4" name="Marcador de número de diapositiva 3">
            <a:extLst>
              <a:ext uri="{FF2B5EF4-FFF2-40B4-BE49-F238E27FC236}">
                <a16:creationId xmlns:a16="http://schemas.microsoft.com/office/drawing/2014/main" id="{C12B30FB-EC3C-41DD-5290-D756A834CC61}"/>
              </a:ext>
            </a:extLst>
          </p:cNvPr>
          <p:cNvSpPr>
            <a:spLocks noGrp="1"/>
          </p:cNvSpPr>
          <p:nvPr>
            <p:ph type="sldNum" sz="quarter" idx="12"/>
          </p:nvPr>
        </p:nvSpPr>
        <p:spPr/>
        <p:txBody>
          <a:bodyPr/>
          <a:lstStyle/>
          <a:p>
            <a:r>
              <a:rPr lang="en-US"/>
              <a:t>Pag. </a:t>
            </a:r>
            <a:fld id="{8EF9B835-8309-473A-BB76-E87950034C76}" type="slidenum">
              <a:rPr lang="en-US" smtClean="0"/>
              <a:pPr/>
              <a:t>26</a:t>
            </a:fld>
            <a:r>
              <a:rPr lang="en-US"/>
              <a:t> </a:t>
            </a:r>
            <a:endParaRPr lang="en-US" dirty="0"/>
          </a:p>
        </p:txBody>
      </p:sp>
      <p:pic>
        <p:nvPicPr>
          <p:cNvPr id="6" name="Imagen 5" descr="Texto, Carta&#10;&#10;Descripción generada automáticamente con confianza media">
            <a:extLst>
              <a:ext uri="{FF2B5EF4-FFF2-40B4-BE49-F238E27FC236}">
                <a16:creationId xmlns:a16="http://schemas.microsoft.com/office/drawing/2014/main" id="{8566EA51-3070-A46F-C096-863EE8642E14}"/>
              </a:ext>
            </a:extLst>
          </p:cNvPr>
          <p:cNvPicPr>
            <a:picLocks noChangeAspect="1"/>
          </p:cNvPicPr>
          <p:nvPr/>
        </p:nvPicPr>
        <p:blipFill rotWithShape="1">
          <a:blip r:embed="rId2">
            <a:extLst>
              <a:ext uri="{28A0092B-C50C-407E-A947-70E740481C1C}">
                <a14:useLocalDpi xmlns:a14="http://schemas.microsoft.com/office/drawing/2010/main" val="0"/>
              </a:ext>
            </a:extLst>
          </a:blip>
          <a:srcRect r="31678"/>
          <a:stretch/>
        </p:blipFill>
        <p:spPr>
          <a:xfrm>
            <a:off x="7720552" y="1513516"/>
            <a:ext cx="3047685" cy="1784307"/>
          </a:xfrm>
          <a:prstGeom prst="rect">
            <a:avLst/>
          </a:prstGeom>
        </p:spPr>
      </p:pic>
      <p:pic>
        <p:nvPicPr>
          <p:cNvPr id="12" name="Imagen 11" descr="Interfaz de usuario gráfica, Aplicación&#10;&#10;Descripción generada automáticamente">
            <a:extLst>
              <a:ext uri="{FF2B5EF4-FFF2-40B4-BE49-F238E27FC236}">
                <a16:creationId xmlns:a16="http://schemas.microsoft.com/office/drawing/2014/main" id="{F86DFE8F-85E1-EC9A-A496-4F8B1E339C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8499" y="3297823"/>
            <a:ext cx="4072608" cy="2819498"/>
          </a:xfrm>
          <a:prstGeom prst="rect">
            <a:avLst/>
          </a:prstGeom>
        </p:spPr>
      </p:pic>
    </p:spTree>
    <p:extLst>
      <p:ext uri="{BB962C8B-B14F-4D97-AF65-F5344CB8AC3E}">
        <p14:creationId xmlns:p14="http://schemas.microsoft.com/office/powerpoint/2010/main" val="38056614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B18850-934C-A989-C69C-8D8C3560D67E}"/>
              </a:ext>
            </a:extLst>
          </p:cNvPr>
          <p:cNvSpPr>
            <a:spLocks noGrp="1"/>
          </p:cNvSpPr>
          <p:nvPr>
            <p:ph type="title"/>
          </p:nvPr>
        </p:nvSpPr>
        <p:spPr/>
        <p:txBody>
          <a:bodyPr/>
          <a:lstStyle/>
          <a:p>
            <a:r>
              <a:rPr lang="es-MX" dirty="0"/>
              <a:t>Android 5.0 </a:t>
            </a:r>
            <a:r>
              <a:rPr lang="es-MX" dirty="0" err="1"/>
              <a:t>Lollipop</a:t>
            </a:r>
            <a:endParaRPr lang="es-MX" dirty="0"/>
          </a:p>
        </p:txBody>
      </p:sp>
      <p:sp>
        <p:nvSpPr>
          <p:cNvPr id="3" name="Marcador de contenido 2">
            <a:extLst>
              <a:ext uri="{FF2B5EF4-FFF2-40B4-BE49-F238E27FC236}">
                <a16:creationId xmlns:a16="http://schemas.microsoft.com/office/drawing/2014/main" id="{94021750-9ED1-00E8-AA14-A784D72C8893}"/>
              </a:ext>
            </a:extLst>
          </p:cNvPr>
          <p:cNvSpPr>
            <a:spLocks noGrp="1"/>
          </p:cNvSpPr>
          <p:nvPr>
            <p:ph idx="1"/>
          </p:nvPr>
        </p:nvSpPr>
        <p:spPr>
          <a:xfrm>
            <a:off x="838200" y="1513516"/>
            <a:ext cx="5257800" cy="4663447"/>
          </a:xfrm>
        </p:spPr>
        <p:txBody>
          <a:bodyPr/>
          <a:lstStyle/>
          <a:p>
            <a:r>
              <a:rPr lang="es-ES" dirty="0"/>
              <a:t>Llega en </a:t>
            </a:r>
            <a:r>
              <a:rPr lang="es-ES" b="1" dirty="0"/>
              <a:t>marzo de 2015</a:t>
            </a:r>
            <a:r>
              <a:rPr lang="es-ES" dirty="0"/>
              <a:t>.</a:t>
            </a:r>
          </a:p>
          <a:p>
            <a:r>
              <a:rPr lang="es-ES" dirty="0"/>
              <a:t>Aparece </a:t>
            </a:r>
            <a:r>
              <a:rPr lang="es-ES" b="1" dirty="0"/>
              <a:t>Material </a:t>
            </a:r>
            <a:r>
              <a:rPr lang="es-ES" b="1" dirty="0" err="1"/>
              <a:t>Design</a:t>
            </a:r>
            <a:r>
              <a:rPr lang="es-ES" dirty="0"/>
              <a:t>, cuya filosofía se ha mantenido -con cambios y actualizaciones- hasta nuestros días.</a:t>
            </a:r>
          </a:p>
          <a:p>
            <a:r>
              <a:rPr lang="es-ES" dirty="0"/>
              <a:t>Llega la </a:t>
            </a:r>
            <a:r>
              <a:rPr lang="es-ES" b="1" dirty="0"/>
              <a:t>búsqueda integrada en los ajustes de Android.</a:t>
            </a:r>
          </a:p>
          <a:p>
            <a:r>
              <a:rPr lang="es-ES" dirty="0"/>
              <a:t>Llega la </a:t>
            </a:r>
            <a:r>
              <a:rPr lang="es-ES" b="1" dirty="0"/>
              <a:t>protección </a:t>
            </a:r>
            <a:r>
              <a:rPr lang="es-ES" b="1" dirty="0" err="1"/>
              <a:t>antirobo</a:t>
            </a:r>
            <a:r>
              <a:rPr lang="es-ES" b="1" dirty="0"/>
              <a:t> </a:t>
            </a:r>
            <a:r>
              <a:rPr lang="es-ES" dirty="0"/>
              <a:t>tras reinicio de fábrica.</a:t>
            </a:r>
          </a:p>
          <a:p>
            <a:r>
              <a:rPr lang="es-MX" dirty="0"/>
              <a:t>Soporta varias tarjetas SIM.</a:t>
            </a:r>
          </a:p>
          <a:p>
            <a:pPr marL="0" indent="0">
              <a:buNone/>
            </a:pPr>
            <a:endParaRPr lang="es-MX" dirty="0"/>
          </a:p>
        </p:txBody>
      </p:sp>
      <p:sp>
        <p:nvSpPr>
          <p:cNvPr id="4" name="Marcador de número de diapositiva 3">
            <a:extLst>
              <a:ext uri="{FF2B5EF4-FFF2-40B4-BE49-F238E27FC236}">
                <a16:creationId xmlns:a16="http://schemas.microsoft.com/office/drawing/2014/main" id="{94A27E43-8870-AA37-3730-6EEFEA1C4250}"/>
              </a:ext>
            </a:extLst>
          </p:cNvPr>
          <p:cNvSpPr>
            <a:spLocks noGrp="1"/>
          </p:cNvSpPr>
          <p:nvPr>
            <p:ph type="sldNum" sz="quarter" idx="12"/>
          </p:nvPr>
        </p:nvSpPr>
        <p:spPr/>
        <p:txBody>
          <a:bodyPr/>
          <a:lstStyle/>
          <a:p>
            <a:r>
              <a:rPr lang="en-US"/>
              <a:t>Pag. </a:t>
            </a:r>
            <a:fld id="{8EF9B835-8309-473A-BB76-E87950034C76}" type="slidenum">
              <a:rPr lang="en-US" smtClean="0"/>
              <a:pPr/>
              <a:t>27</a:t>
            </a:fld>
            <a:r>
              <a:rPr lang="en-US"/>
              <a:t> </a:t>
            </a:r>
            <a:endParaRPr lang="en-US" dirty="0"/>
          </a:p>
        </p:txBody>
      </p:sp>
      <p:pic>
        <p:nvPicPr>
          <p:cNvPr id="6" name="Imagen 5" descr="Imagen que contiene Texto&#10;&#10;Descripción generada automáticamente">
            <a:extLst>
              <a:ext uri="{FF2B5EF4-FFF2-40B4-BE49-F238E27FC236}">
                <a16:creationId xmlns:a16="http://schemas.microsoft.com/office/drawing/2014/main" id="{BBAE8100-7092-215E-22A4-16290C2AFADB}"/>
              </a:ext>
            </a:extLst>
          </p:cNvPr>
          <p:cNvPicPr>
            <a:picLocks noChangeAspect="1"/>
          </p:cNvPicPr>
          <p:nvPr/>
        </p:nvPicPr>
        <p:blipFill rotWithShape="1">
          <a:blip r:embed="rId2">
            <a:extLst>
              <a:ext uri="{28A0092B-C50C-407E-A947-70E740481C1C}">
                <a14:useLocalDpi xmlns:a14="http://schemas.microsoft.com/office/drawing/2010/main" val="0"/>
              </a:ext>
            </a:extLst>
          </a:blip>
          <a:srcRect r="35637"/>
          <a:stretch/>
        </p:blipFill>
        <p:spPr>
          <a:xfrm>
            <a:off x="8267308" y="1370646"/>
            <a:ext cx="2818614" cy="1751693"/>
          </a:xfrm>
          <a:prstGeom prst="rect">
            <a:avLst/>
          </a:prstGeom>
        </p:spPr>
      </p:pic>
      <p:pic>
        <p:nvPicPr>
          <p:cNvPr id="8" name="Imagen 7" descr="Interfaz de usuario gráfica, Aplicación&#10;&#10;Descripción generada automáticamente">
            <a:extLst>
              <a:ext uri="{FF2B5EF4-FFF2-40B4-BE49-F238E27FC236}">
                <a16:creationId xmlns:a16="http://schemas.microsoft.com/office/drawing/2014/main" id="{F7747C67-02B7-4766-41D0-B005823BD4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1836" y="3122339"/>
            <a:ext cx="4412235" cy="3054624"/>
          </a:xfrm>
          <a:prstGeom prst="rect">
            <a:avLst/>
          </a:prstGeom>
        </p:spPr>
      </p:pic>
    </p:spTree>
    <p:extLst>
      <p:ext uri="{BB962C8B-B14F-4D97-AF65-F5344CB8AC3E}">
        <p14:creationId xmlns:p14="http://schemas.microsoft.com/office/powerpoint/2010/main" val="16687770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18FAF91B-CFF0-A70F-7D70-094DDA340359}"/>
              </a:ext>
            </a:extLst>
          </p:cNvPr>
          <p:cNvSpPr>
            <a:spLocks noGrp="1"/>
          </p:cNvSpPr>
          <p:nvPr>
            <p:ph type="title"/>
          </p:nvPr>
        </p:nvSpPr>
        <p:spPr/>
        <p:txBody>
          <a:bodyPr/>
          <a:lstStyle/>
          <a:p>
            <a:r>
              <a:rPr lang="es-MX" dirty="0"/>
              <a:t>Android 6.0 </a:t>
            </a:r>
            <a:r>
              <a:rPr lang="es-MX" dirty="0" err="1"/>
              <a:t>Marshmallow</a:t>
            </a:r>
            <a:endParaRPr lang="es-MX" dirty="0"/>
          </a:p>
        </p:txBody>
      </p:sp>
      <p:sp>
        <p:nvSpPr>
          <p:cNvPr id="6" name="Marcador de contenido 5">
            <a:extLst>
              <a:ext uri="{FF2B5EF4-FFF2-40B4-BE49-F238E27FC236}">
                <a16:creationId xmlns:a16="http://schemas.microsoft.com/office/drawing/2014/main" id="{FBBC2F82-528B-2B25-67CA-2A24AF77F4B8}"/>
              </a:ext>
            </a:extLst>
          </p:cNvPr>
          <p:cNvSpPr>
            <a:spLocks noGrp="1"/>
          </p:cNvSpPr>
          <p:nvPr>
            <p:ph idx="1"/>
          </p:nvPr>
        </p:nvSpPr>
        <p:spPr>
          <a:xfrm>
            <a:off x="838200" y="1513516"/>
            <a:ext cx="5257800" cy="4663447"/>
          </a:xfrm>
        </p:spPr>
        <p:txBody>
          <a:bodyPr/>
          <a:lstStyle/>
          <a:p>
            <a:r>
              <a:rPr lang="es-ES" dirty="0" err="1"/>
              <a:t>Vió</a:t>
            </a:r>
            <a:r>
              <a:rPr lang="es-ES" dirty="0"/>
              <a:t> la luz el </a:t>
            </a:r>
            <a:r>
              <a:rPr lang="es-ES" b="1" dirty="0"/>
              <a:t>5 de octubre de 2015</a:t>
            </a:r>
            <a:r>
              <a:rPr lang="es-ES" dirty="0"/>
              <a:t>. </a:t>
            </a:r>
          </a:p>
          <a:p>
            <a:r>
              <a:rPr lang="es-ES" b="1" dirty="0"/>
              <a:t>Google ya tiene a Android sobre raíles</a:t>
            </a:r>
            <a:r>
              <a:rPr lang="es-ES" dirty="0"/>
              <a:t> y de las ocho subversiones de </a:t>
            </a:r>
            <a:r>
              <a:rPr lang="es-ES" dirty="0" err="1"/>
              <a:t>Honeycomb</a:t>
            </a:r>
            <a:r>
              <a:rPr lang="es-ES" dirty="0"/>
              <a:t> se pasan a dos. </a:t>
            </a:r>
          </a:p>
          <a:p>
            <a:r>
              <a:rPr lang="es-ES" dirty="0"/>
              <a:t>Se agregar permisos en tiempo de ejecución.</a:t>
            </a:r>
          </a:p>
          <a:p>
            <a:r>
              <a:rPr lang="es-ES" dirty="0"/>
              <a:t>Google introduce </a:t>
            </a:r>
            <a:r>
              <a:rPr lang="es-ES" b="1" dirty="0"/>
              <a:t>Modo </a:t>
            </a:r>
            <a:r>
              <a:rPr lang="es-ES" b="1" dirty="0" err="1"/>
              <a:t>Doze</a:t>
            </a:r>
            <a:r>
              <a:rPr lang="es-ES" b="1" dirty="0"/>
              <a:t>: vigilante de batería </a:t>
            </a:r>
            <a:r>
              <a:rPr lang="es-ES" dirty="0"/>
              <a:t>que obliga a las aplicaciones a dormir y </a:t>
            </a:r>
            <a:r>
              <a:rPr lang="es-ES" b="1" dirty="0"/>
              <a:t>reduce la velocidad de la CPU cuando la pantalla está apagada</a:t>
            </a:r>
            <a:r>
              <a:rPr lang="es-ES" dirty="0"/>
              <a:t>, para alargar la duración de la batería.</a:t>
            </a:r>
          </a:p>
          <a:p>
            <a:r>
              <a:rPr lang="es-ES" b="1" dirty="0"/>
              <a:t>USB-C, modo 4K</a:t>
            </a:r>
            <a:r>
              <a:rPr lang="es-ES" dirty="0"/>
              <a:t> para aplicaciones, </a:t>
            </a:r>
            <a:r>
              <a:rPr lang="es-ES" dirty="0" err="1"/>
              <a:t>multiventana</a:t>
            </a:r>
            <a:r>
              <a:rPr lang="es-ES" dirty="0"/>
              <a:t> (experimental) y el soporte nativo para el </a:t>
            </a:r>
            <a:r>
              <a:rPr lang="es-ES" b="1" dirty="0"/>
              <a:t>lector de huellas</a:t>
            </a:r>
            <a:endParaRPr lang="es-MX" dirty="0"/>
          </a:p>
        </p:txBody>
      </p:sp>
      <p:sp>
        <p:nvSpPr>
          <p:cNvPr id="4" name="Marcador de número de diapositiva 3">
            <a:extLst>
              <a:ext uri="{FF2B5EF4-FFF2-40B4-BE49-F238E27FC236}">
                <a16:creationId xmlns:a16="http://schemas.microsoft.com/office/drawing/2014/main" id="{BBFCDFBC-5B67-7F4A-5084-094F9C7788AD}"/>
              </a:ext>
            </a:extLst>
          </p:cNvPr>
          <p:cNvSpPr>
            <a:spLocks noGrp="1"/>
          </p:cNvSpPr>
          <p:nvPr>
            <p:ph type="sldNum" sz="quarter" idx="12"/>
          </p:nvPr>
        </p:nvSpPr>
        <p:spPr/>
        <p:txBody>
          <a:bodyPr/>
          <a:lstStyle/>
          <a:p>
            <a:r>
              <a:rPr lang="en-US"/>
              <a:t>Pag. </a:t>
            </a:r>
            <a:fld id="{8EF9B835-8309-473A-BB76-E87950034C76}" type="slidenum">
              <a:rPr lang="en-US" smtClean="0"/>
              <a:pPr/>
              <a:t>28</a:t>
            </a:fld>
            <a:r>
              <a:rPr lang="en-US"/>
              <a:t> </a:t>
            </a:r>
            <a:endParaRPr lang="en-US" dirty="0"/>
          </a:p>
        </p:txBody>
      </p:sp>
      <p:pic>
        <p:nvPicPr>
          <p:cNvPr id="8" name="Imagen 7" descr="Imagen que contiene Texto&#10;&#10;Descripción generada automáticamente">
            <a:extLst>
              <a:ext uri="{FF2B5EF4-FFF2-40B4-BE49-F238E27FC236}">
                <a16:creationId xmlns:a16="http://schemas.microsoft.com/office/drawing/2014/main" id="{D899D58C-022D-910E-5EAE-1FA2331ECC09}"/>
              </a:ext>
            </a:extLst>
          </p:cNvPr>
          <p:cNvPicPr>
            <a:picLocks noChangeAspect="1"/>
          </p:cNvPicPr>
          <p:nvPr/>
        </p:nvPicPr>
        <p:blipFill rotWithShape="1">
          <a:blip r:embed="rId2">
            <a:extLst>
              <a:ext uri="{28A0092B-C50C-407E-A947-70E740481C1C}">
                <a14:useLocalDpi xmlns:a14="http://schemas.microsoft.com/office/drawing/2010/main" val="0"/>
              </a:ext>
            </a:extLst>
          </a:blip>
          <a:srcRect r="20411"/>
          <a:stretch/>
        </p:blipFill>
        <p:spPr>
          <a:xfrm>
            <a:off x="7461561" y="1513516"/>
            <a:ext cx="4072380" cy="2046700"/>
          </a:xfrm>
          <a:prstGeom prst="rect">
            <a:avLst/>
          </a:prstGeom>
        </p:spPr>
      </p:pic>
      <p:pic>
        <p:nvPicPr>
          <p:cNvPr id="10" name="Imagen 9" descr="Un celular con la imagen de un video juego&#10;&#10;Descripción generada automáticamente con confianza baja">
            <a:extLst>
              <a:ext uri="{FF2B5EF4-FFF2-40B4-BE49-F238E27FC236}">
                <a16:creationId xmlns:a16="http://schemas.microsoft.com/office/drawing/2014/main" id="{D16B85A5-3C42-937D-5D87-FB25A7D177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590" y="3442125"/>
            <a:ext cx="3950322" cy="2734838"/>
          </a:xfrm>
          <a:prstGeom prst="rect">
            <a:avLst/>
          </a:prstGeom>
        </p:spPr>
      </p:pic>
    </p:spTree>
    <p:extLst>
      <p:ext uri="{BB962C8B-B14F-4D97-AF65-F5344CB8AC3E}">
        <p14:creationId xmlns:p14="http://schemas.microsoft.com/office/powerpoint/2010/main" val="22707677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309DAD-87C9-FF7C-C34D-44102C763E02}"/>
              </a:ext>
            </a:extLst>
          </p:cNvPr>
          <p:cNvSpPr>
            <a:spLocks noGrp="1"/>
          </p:cNvSpPr>
          <p:nvPr>
            <p:ph type="title"/>
          </p:nvPr>
        </p:nvSpPr>
        <p:spPr/>
        <p:txBody>
          <a:bodyPr/>
          <a:lstStyle/>
          <a:p>
            <a:pPr algn="ctr"/>
            <a:r>
              <a:rPr lang="es-ES" dirty="0"/>
              <a:t>Un pequeño paréntesis: llega </a:t>
            </a:r>
            <a:r>
              <a:rPr lang="es-ES" dirty="0" err="1"/>
              <a:t>Kotlin</a:t>
            </a:r>
            <a:endParaRPr lang="es-MX" dirty="0"/>
          </a:p>
        </p:txBody>
      </p:sp>
      <p:pic>
        <p:nvPicPr>
          <p:cNvPr id="6" name="Marcador de contenido 5" descr="Imagen que contiene Icono&#10;&#10;Descripción generada automáticamente">
            <a:extLst>
              <a:ext uri="{FF2B5EF4-FFF2-40B4-BE49-F238E27FC236}">
                <a16:creationId xmlns:a16="http://schemas.microsoft.com/office/drawing/2014/main" id="{DEC3DA8B-ACC3-C8F5-0670-BBB1A28788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6762" y="1990027"/>
            <a:ext cx="3038475" cy="1504950"/>
          </a:xfrm>
        </p:spPr>
      </p:pic>
      <p:sp>
        <p:nvSpPr>
          <p:cNvPr id="4" name="Marcador de número de diapositiva 3">
            <a:extLst>
              <a:ext uri="{FF2B5EF4-FFF2-40B4-BE49-F238E27FC236}">
                <a16:creationId xmlns:a16="http://schemas.microsoft.com/office/drawing/2014/main" id="{5A81FFBF-434D-8225-E868-7C3CC1EE4641}"/>
              </a:ext>
            </a:extLst>
          </p:cNvPr>
          <p:cNvSpPr>
            <a:spLocks noGrp="1"/>
          </p:cNvSpPr>
          <p:nvPr>
            <p:ph type="sldNum" sz="quarter" idx="12"/>
          </p:nvPr>
        </p:nvSpPr>
        <p:spPr/>
        <p:txBody>
          <a:bodyPr/>
          <a:lstStyle/>
          <a:p>
            <a:r>
              <a:rPr lang="en-US"/>
              <a:t>Pag. </a:t>
            </a:r>
            <a:fld id="{8EF9B835-8309-473A-BB76-E87950034C76}" type="slidenum">
              <a:rPr lang="en-US" smtClean="0"/>
              <a:pPr/>
              <a:t>29</a:t>
            </a:fld>
            <a:r>
              <a:rPr lang="en-US"/>
              <a:t> </a:t>
            </a:r>
            <a:endParaRPr lang="en-US" dirty="0"/>
          </a:p>
        </p:txBody>
      </p:sp>
      <p:sp>
        <p:nvSpPr>
          <p:cNvPr id="7" name="CuadroTexto 6">
            <a:extLst>
              <a:ext uri="{FF2B5EF4-FFF2-40B4-BE49-F238E27FC236}">
                <a16:creationId xmlns:a16="http://schemas.microsoft.com/office/drawing/2014/main" id="{ED782614-C7F7-845B-52FB-AB527F973247}"/>
              </a:ext>
            </a:extLst>
          </p:cNvPr>
          <p:cNvSpPr txBox="1"/>
          <p:nvPr/>
        </p:nvSpPr>
        <p:spPr>
          <a:xfrm>
            <a:off x="2651917" y="4074737"/>
            <a:ext cx="7513163" cy="1323439"/>
          </a:xfrm>
          <a:prstGeom prst="rect">
            <a:avLst/>
          </a:prstGeom>
          <a:noFill/>
        </p:spPr>
        <p:txBody>
          <a:bodyPr wrap="square" rtlCol="0">
            <a:spAutoFit/>
          </a:bodyPr>
          <a:lstStyle/>
          <a:p>
            <a:pPr algn="ctr"/>
            <a:r>
              <a:rPr lang="es-ES" sz="4000" dirty="0">
                <a:solidFill>
                  <a:schemeClr val="tx1">
                    <a:lumMod val="65000"/>
                    <a:lumOff val="35000"/>
                  </a:schemeClr>
                </a:solidFill>
              </a:rPr>
              <a:t>Liberado en febrero de 2012</a:t>
            </a:r>
          </a:p>
          <a:p>
            <a:pPr algn="ctr"/>
            <a:r>
              <a:rPr lang="es-ES" sz="4000" dirty="0">
                <a:solidFill>
                  <a:schemeClr val="tx1">
                    <a:lumMod val="65000"/>
                    <a:lumOff val="35000"/>
                  </a:schemeClr>
                </a:solidFill>
              </a:rPr>
              <a:t>A productivo en enero de 2016</a:t>
            </a:r>
            <a:endParaRPr lang="es-MX" sz="4000" dirty="0">
              <a:solidFill>
                <a:schemeClr val="tx1">
                  <a:lumMod val="65000"/>
                  <a:lumOff val="35000"/>
                </a:schemeClr>
              </a:solidFill>
            </a:endParaRPr>
          </a:p>
        </p:txBody>
      </p:sp>
    </p:spTree>
    <p:extLst>
      <p:ext uri="{BB962C8B-B14F-4D97-AF65-F5344CB8AC3E}">
        <p14:creationId xmlns:p14="http://schemas.microsoft.com/office/powerpoint/2010/main" val="3598023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7DAF833B-6DD2-4798-A6B5-3539A3B2BA35}"/>
              </a:ext>
            </a:extLst>
          </p:cNvPr>
          <p:cNvSpPr>
            <a:spLocks noGrp="1"/>
          </p:cNvSpPr>
          <p:nvPr>
            <p:ph type="sldNum" sz="quarter" idx="12"/>
          </p:nvPr>
        </p:nvSpPr>
        <p:spPr/>
        <p:txBody>
          <a:bodyPr/>
          <a:lstStyle/>
          <a:p>
            <a:r>
              <a:rPr lang="en-US" dirty="0"/>
              <a:t>Pag. </a:t>
            </a:r>
            <a:fld id="{8EF9B835-8309-473A-BB76-E87950034C76}" type="slidenum">
              <a:rPr lang="en-US" smtClean="0"/>
              <a:pPr/>
              <a:t>3</a:t>
            </a:fld>
            <a:endParaRPr lang="en-US" dirty="0"/>
          </a:p>
        </p:txBody>
      </p:sp>
      <p:sp>
        <p:nvSpPr>
          <p:cNvPr id="5" name="Título 3">
            <a:extLst>
              <a:ext uri="{FF2B5EF4-FFF2-40B4-BE49-F238E27FC236}">
                <a16:creationId xmlns:a16="http://schemas.microsoft.com/office/drawing/2014/main" id="{3CCB97DE-1EB2-4996-858E-0A308B82285F}"/>
              </a:ext>
            </a:extLst>
          </p:cNvPr>
          <p:cNvSpPr>
            <a:spLocks noGrp="1"/>
          </p:cNvSpPr>
          <p:nvPr>
            <p:ph type="title"/>
          </p:nvPr>
        </p:nvSpPr>
        <p:spPr>
          <a:xfrm>
            <a:off x="838200" y="217633"/>
            <a:ext cx="10515600" cy="1136072"/>
          </a:xfrm>
        </p:spPr>
        <p:txBody>
          <a:bodyPr/>
          <a:lstStyle/>
          <a:p>
            <a:r>
              <a:rPr lang="es-MX" dirty="0"/>
              <a:t>Temario del día</a:t>
            </a:r>
            <a:endParaRPr lang="en-US" dirty="0"/>
          </a:p>
        </p:txBody>
      </p:sp>
      <p:sp>
        <p:nvSpPr>
          <p:cNvPr id="10" name="Marcador de contenido 2">
            <a:extLst>
              <a:ext uri="{FF2B5EF4-FFF2-40B4-BE49-F238E27FC236}">
                <a16:creationId xmlns:a16="http://schemas.microsoft.com/office/drawing/2014/main" id="{3327D88B-113C-4B57-A3E6-D1310B4ED4B5}"/>
              </a:ext>
            </a:extLst>
          </p:cNvPr>
          <p:cNvSpPr>
            <a:spLocks noGrp="1"/>
          </p:cNvSpPr>
          <p:nvPr>
            <p:ph idx="1"/>
          </p:nvPr>
        </p:nvSpPr>
        <p:spPr>
          <a:xfrm>
            <a:off x="838200" y="1513516"/>
            <a:ext cx="10515600" cy="4663447"/>
          </a:xfrm>
        </p:spPr>
        <p:txBody>
          <a:bodyPr>
            <a:normAutofit/>
          </a:bodyPr>
          <a:lstStyle/>
          <a:p>
            <a:pPr marL="514350" indent="-514350">
              <a:buFont typeface="+mj-lt"/>
              <a:buAutoNum type="arabicPeriod"/>
            </a:pPr>
            <a:r>
              <a:rPr lang="es-MX" dirty="0"/>
              <a:t>Historia de Android.</a:t>
            </a:r>
          </a:p>
          <a:p>
            <a:pPr marL="514350" indent="-514350">
              <a:buFont typeface="+mj-lt"/>
              <a:buAutoNum type="arabicPeriod"/>
            </a:pPr>
            <a:r>
              <a:rPr lang="es-MX" dirty="0"/>
              <a:t>Ecosistema de aplicaciones.</a:t>
            </a:r>
          </a:p>
          <a:p>
            <a:pPr marL="971550" lvl="1" indent="-514350">
              <a:buFont typeface="+mj-lt"/>
              <a:buAutoNum type="arabicPeriod"/>
            </a:pPr>
            <a:r>
              <a:rPr lang="es-MX" dirty="0"/>
              <a:t>Tiendas.</a:t>
            </a:r>
          </a:p>
          <a:p>
            <a:pPr marL="971550" lvl="1" indent="-514350">
              <a:buFont typeface="+mj-lt"/>
              <a:buAutoNum type="arabicPeriod"/>
            </a:pPr>
            <a:r>
              <a:rPr lang="es-MX" dirty="0"/>
              <a:t>Sistemas operativos.</a:t>
            </a:r>
          </a:p>
          <a:p>
            <a:pPr marL="514350" indent="-514350">
              <a:buFont typeface="+mj-lt"/>
              <a:buAutoNum type="arabicPeriod"/>
            </a:pPr>
            <a:r>
              <a:rPr lang="es-MX" dirty="0"/>
              <a:t>Tipos de aplicaciones.</a:t>
            </a:r>
          </a:p>
          <a:p>
            <a:pPr marL="971550" lvl="1" indent="-514350">
              <a:buFont typeface="+mj-lt"/>
              <a:buAutoNum type="arabicPeriod"/>
            </a:pPr>
            <a:r>
              <a:rPr lang="es-MX" dirty="0"/>
              <a:t>Entretenimiento.</a:t>
            </a:r>
          </a:p>
          <a:p>
            <a:pPr marL="971550" lvl="1" indent="-514350">
              <a:buFont typeface="+mj-lt"/>
              <a:buAutoNum type="arabicPeriod"/>
            </a:pPr>
            <a:r>
              <a:rPr lang="es-MX" dirty="0"/>
              <a:t>Educación.</a:t>
            </a:r>
          </a:p>
          <a:p>
            <a:pPr marL="971550" lvl="1" indent="-514350">
              <a:buFont typeface="+mj-lt"/>
              <a:buAutoNum type="arabicPeriod"/>
            </a:pPr>
            <a:r>
              <a:rPr lang="es-MX" dirty="0"/>
              <a:t>Comunicación.</a:t>
            </a:r>
          </a:p>
          <a:p>
            <a:pPr marL="971550" lvl="1" indent="-514350">
              <a:buFont typeface="+mj-lt"/>
              <a:buAutoNum type="arabicPeriod"/>
            </a:pPr>
            <a:r>
              <a:rPr lang="es-MX" dirty="0"/>
              <a:t>Productividad y finanzas.</a:t>
            </a:r>
          </a:p>
          <a:p>
            <a:pPr marL="971550" lvl="1" indent="-514350">
              <a:buFont typeface="+mj-lt"/>
              <a:buAutoNum type="arabicPeriod"/>
            </a:pPr>
            <a:r>
              <a:rPr lang="es-MX" dirty="0"/>
              <a:t>Shopping.</a:t>
            </a:r>
          </a:p>
          <a:p>
            <a:pPr marL="971550" lvl="1" indent="-514350">
              <a:buFont typeface="+mj-lt"/>
              <a:buAutoNum type="arabicPeriod"/>
            </a:pPr>
            <a:r>
              <a:rPr lang="es-MX" dirty="0"/>
              <a:t>Juegos.</a:t>
            </a:r>
          </a:p>
          <a:p>
            <a:pPr marL="971550" lvl="1" indent="-514350">
              <a:buFont typeface="+mj-lt"/>
              <a:buAutoNum type="arabicPeriod"/>
            </a:pPr>
            <a:r>
              <a:rPr lang="es-MX" dirty="0"/>
              <a:t>Creatividad.</a:t>
            </a:r>
            <a:endParaRPr lang="en-US" dirty="0"/>
          </a:p>
        </p:txBody>
      </p:sp>
      <p:pic>
        <p:nvPicPr>
          <p:cNvPr id="8" name="Imagen 7" descr="Una caricatura de una persona&#10;&#10;Descripción generada automáticamente con confianza media">
            <a:extLst>
              <a:ext uri="{FF2B5EF4-FFF2-40B4-BE49-F238E27FC236}">
                <a16:creationId xmlns:a16="http://schemas.microsoft.com/office/drawing/2014/main" id="{DE9B786E-E6B1-ADA0-2756-73224C0FE6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1836" y="3586163"/>
            <a:ext cx="4286250" cy="2590800"/>
          </a:xfrm>
          <a:prstGeom prst="rect">
            <a:avLst/>
          </a:prstGeom>
        </p:spPr>
      </p:pic>
    </p:spTree>
    <p:extLst>
      <p:ext uri="{BB962C8B-B14F-4D97-AF65-F5344CB8AC3E}">
        <p14:creationId xmlns:p14="http://schemas.microsoft.com/office/powerpoint/2010/main" val="10447640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6AEAAE-D92F-8430-F19B-ABA9BCB3745D}"/>
              </a:ext>
            </a:extLst>
          </p:cNvPr>
          <p:cNvSpPr>
            <a:spLocks noGrp="1"/>
          </p:cNvSpPr>
          <p:nvPr>
            <p:ph type="title"/>
          </p:nvPr>
        </p:nvSpPr>
        <p:spPr/>
        <p:txBody>
          <a:bodyPr/>
          <a:lstStyle/>
          <a:p>
            <a:r>
              <a:rPr lang="es-MX" dirty="0"/>
              <a:t>Android 7.0 </a:t>
            </a:r>
            <a:r>
              <a:rPr lang="es-MX" dirty="0" err="1"/>
              <a:t>Nougat</a:t>
            </a:r>
            <a:endParaRPr lang="es-MX" dirty="0"/>
          </a:p>
        </p:txBody>
      </p:sp>
      <p:sp>
        <p:nvSpPr>
          <p:cNvPr id="3" name="Marcador de contenido 2">
            <a:extLst>
              <a:ext uri="{FF2B5EF4-FFF2-40B4-BE49-F238E27FC236}">
                <a16:creationId xmlns:a16="http://schemas.microsoft.com/office/drawing/2014/main" id="{71137F5D-3B1C-A371-C942-661749EC06B8}"/>
              </a:ext>
            </a:extLst>
          </p:cNvPr>
          <p:cNvSpPr>
            <a:spLocks noGrp="1"/>
          </p:cNvSpPr>
          <p:nvPr>
            <p:ph idx="1"/>
          </p:nvPr>
        </p:nvSpPr>
        <p:spPr>
          <a:xfrm>
            <a:off x="838200" y="1513516"/>
            <a:ext cx="6260184" cy="4663447"/>
          </a:xfrm>
        </p:spPr>
        <p:txBody>
          <a:bodyPr/>
          <a:lstStyle/>
          <a:p>
            <a:r>
              <a:rPr lang="es-ES" dirty="0"/>
              <a:t>Llega el </a:t>
            </a:r>
            <a:r>
              <a:rPr lang="es-ES" b="1" dirty="0"/>
              <a:t>4 de octubre de 2016</a:t>
            </a:r>
            <a:r>
              <a:rPr lang="es-ES" dirty="0"/>
              <a:t>.</a:t>
            </a:r>
            <a:endParaRPr lang="es-ES" b="1" dirty="0"/>
          </a:p>
          <a:p>
            <a:r>
              <a:rPr lang="es-ES" b="1" dirty="0"/>
              <a:t>Reduce un 75% sus requerimientos de almacenamiento</a:t>
            </a:r>
            <a:r>
              <a:rPr lang="es-ES" dirty="0"/>
              <a:t>.</a:t>
            </a:r>
          </a:p>
          <a:p>
            <a:r>
              <a:rPr lang="es-ES" dirty="0"/>
              <a:t>Llegan la respuesta rápida directamente desde la notificación.</a:t>
            </a:r>
          </a:p>
          <a:p>
            <a:r>
              <a:rPr lang="es-ES" dirty="0"/>
              <a:t>Aplicaciones de terceros pueden </a:t>
            </a:r>
            <a:r>
              <a:rPr lang="es-ES" b="1" dirty="0"/>
              <a:t>añadir botones a los ajustes rápidos.</a:t>
            </a:r>
          </a:p>
          <a:p>
            <a:r>
              <a:rPr lang="es-ES" dirty="0"/>
              <a:t>Aparece el modo de </a:t>
            </a:r>
            <a:r>
              <a:rPr lang="es-ES" b="1" dirty="0"/>
              <a:t>ahorro de datos.</a:t>
            </a:r>
          </a:p>
          <a:p>
            <a:r>
              <a:rPr lang="es-ES" dirty="0"/>
              <a:t>Posibilidad de elegir varios idiomas.</a:t>
            </a:r>
          </a:p>
          <a:p>
            <a:r>
              <a:rPr lang="es-ES" dirty="0"/>
              <a:t>Mas emojis, Gif desde teclado.</a:t>
            </a:r>
          </a:p>
          <a:p>
            <a:endParaRPr lang="es-MX" dirty="0"/>
          </a:p>
        </p:txBody>
      </p:sp>
      <p:sp>
        <p:nvSpPr>
          <p:cNvPr id="4" name="Marcador de número de diapositiva 3">
            <a:extLst>
              <a:ext uri="{FF2B5EF4-FFF2-40B4-BE49-F238E27FC236}">
                <a16:creationId xmlns:a16="http://schemas.microsoft.com/office/drawing/2014/main" id="{18A1CD7A-373A-83D0-F134-44B6B9FC25FE}"/>
              </a:ext>
            </a:extLst>
          </p:cNvPr>
          <p:cNvSpPr>
            <a:spLocks noGrp="1"/>
          </p:cNvSpPr>
          <p:nvPr>
            <p:ph type="sldNum" sz="quarter" idx="12"/>
          </p:nvPr>
        </p:nvSpPr>
        <p:spPr/>
        <p:txBody>
          <a:bodyPr/>
          <a:lstStyle/>
          <a:p>
            <a:r>
              <a:rPr lang="en-US"/>
              <a:t>Pag. </a:t>
            </a:r>
            <a:fld id="{8EF9B835-8309-473A-BB76-E87950034C76}" type="slidenum">
              <a:rPr lang="en-US" smtClean="0"/>
              <a:pPr/>
              <a:t>30</a:t>
            </a:fld>
            <a:r>
              <a:rPr lang="en-US"/>
              <a:t> </a:t>
            </a:r>
            <a:endParaRPr lang="en-US" dirty="0"/>
          </a:p>
        </p:txBody>
      </p:sp>
      <p:pic>
        <p:nvPicPr>
          <p:cNvPr id="6" name="Imagen 5" descr="Imagen que contiene Texto&#10;&#10;Descripción generada automáticamente">
            <a:extLst>
              <a:ext uri="{FF2B5EF4-FFF2-40B4-BE49-F238E27FC236}">
                <a16:creationId xmlns:a16="http://schemas.microsoft.com/office/drawing/2014/main" id="{D185EA46-8EE6-9612-E904-6B9F7E1ED443}"/>
              </a:ext>
            </a:extLst>
          </p:cNvPr>
          <p:cNvPicPr>
            <a:picLocks noChangeAspect="1"/>
          </p:cNvPicPr>
          <p:nvPr/>
        </p:nvPicPr>
        <p:blipFill rotWithShape="1">
          <a:blip r:embed="rId2">
            <a:extLst>
              <a:ext uri="{28A0092B-C50C-407E-A947-70E740481C1C}">
                <a14:useLocalDpi xmlns:a14="http://schemas.microsoft.com/office/drawing/2010/main" val="0"/>
              </a:ext>
            </a:extLst>
          </a:blip>
          <a:srcRect r="33810"/>
          <a:stretch/>
        </p:blipFill>
        <p:spPr>
          <a:xfrm>
            <a:off x="8412637" y="1513516"/>
            <a:ext cx="2941163" cy="1777397"/>
          </a:xfrm>
          <a:prstGeom prst="rect">
            <a:avLst/>
          </a:prstGeom>
        </p:spPr>
      </p:pic>
      <p:pic>
        <p:nvPicPr>
          <p:cNvPr id="8" name="Imagen 7" descr="Imagen de la pantalla de un celular&#10;&#10;Descripción generada automáticamente con confianza media">
            <a:extLst>
              <a:ext uri="{FF2B5EF4-FFF2-40B4-BE49-F238E27FC236}">
                <a16:creationId xmlns:a16="http://schemas.microsoft.com/office/drawing/2014/main" id="{9B6987AB-FC96-A44B-C03A-439B3A462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1836" y="3257033"/>
            <a:ext cx="4214272" cy="2917573"/>
          </a:xfrm>
          <a:prstGeom prst="rect">
            <a:avLst/>
          </a:prstGeom>
        </p:spPr>
      </p:pic>
    </p:spTree>
    <p:extLst>
      <p:ext uri="{BB962C8B-B14F-4D97-AF65-F5344CB8AC3E}">
        <p14:creationId xmlns:p14="http://schemas.microsoft.com/office/powerpoint/2010/main" val="24747265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430349-ED05-63DB-0B32-A035CCB85B86}"/>
              </a:ext>
            </a:extLst>
          </p:cNvPr>
          <p:cNvSpPr>
            <a:spLocks noGrp="1"/>
          </p:cNvSpPr>
          <p:nvPr>
            <p:ph type="title"/>
          </p:nvPr>
        </p:nvSpPr>
        <p:spPr/>
        <p:txBody>
          <a:bodyPr/>
          <a:lstStyle/>
          <a:p>
            <a:r>
              <a:rPr lang="es-ES" dirty="0"/>
              <a:t>Android 8.0 Oreo</a:t>
            </a:r>
            <a:endParaRPr lang="es-MX" dirty="0"/>
          </a:p>
        </p:txBody>
      </p:sp>
      <p:sp>
        <p:nvSpPr>
          <p:cNvPr id="3" name="Marcador de contenido 2">
            <a:extLst>
              <a:ext uri="{FF2B5EF4-FFF2-40B4-BE49-F238E27FC236}">
                <a16:creationId xmlns:a16="http://schemas.microsoft.com/office/drawing/2014/main" id="{D95A2D4C-15D3-E3A0-250B-A023F8E0D26A}"/>
              </a:ext>
            </a:extLst>
          </p:cNvPr>
          <p:cNvSpPr>
            <a:spLocks noGrp="1"/>
          </p:cNvSpPr>
          <p:nvPr>
            <p:ph idx="1"/>
          </p:nvPr>
        </p:nvSpPr>
        <p:spPr>
          <a:xfrm>
            <a:off x="838200" y="1513516"/>
            <a:ext cx="4799029" cy="4663447"/>
          </a:xfrm>
        </p:spPr>
        <p:txBody>
          <a:bodyPr/>
          <a:lstStyle/>
          <a:p>
            <a:r>
              <a:rPr lang="es-ES" dirty="0"/>
              <a:t>Aparece el </a:t>
            </a:r>
            <a:r>
              <a:rPr lang="es-ES" b="1" dirty="0"/>
              <a:t>21 de agosto de 2017</a:t>
            </a:r>
            <a:r>
              <a:rPr lang="es-ES" dirty="0"/>
              <a:t>. </a:t>
            </a:r>
          </a:p>
          <a:p>
            <a:r>
              <a:rPr lang="es-ES" dirty="0"/>
              <a:t>Llega Project </a:t>
            </a:r>
            <a:r>
              <a:rPr lang="es-ES" dirty="0" err="1"/>
              <a:t>Treble</a:t>
            </a:r>
            <a:r>
              <a:rPr lang="es-ES" dirty="0"/>
              <a:t>, para actualizaciones más rápidas.</a:t>
            </a:r>
          </a:p>
          <a:p>
            <a:r>
              <a:rPr lang="es-ES" dirty="0"/>
              <a:t>El modo Picture-in-Picture deja de ser exclusivo de Android TV y llega también a otros teléfonos.</a:t>
            </a:r>
          </a:p>
          <a:p>
            <a:r>
              <a:rPr lang="es-ES" dirty="0"/>
              <a:t>La </a:t>
            </a:r>
            <a:r>
              <a:rPr lang="es-ES" b="1" dirty="0"/>
              <a:t>API de autocompletado de formularios</a:t>
            </a:r>
            <a:r>
              <a:rPr lang="es-ES" dirty="0"/>
              <a:t>, que puedes usar también en aplicaciones y no solo en páginas web.</a:t>
            </a:r>
          </a:p>
          <a:p>
            <a:r>
              <a:rPr lang="es-ES" dirty="0"/>
              <a:t>Aplicaciones en 2do plano (alargar la vida de la batería).</a:t>
            </a:r>
          </a:p>
          <a:p>
            <a:endParaRPr lang="es-MX" dirty="0"/>
          </a:p>
        </p:txBody>
      </p:sp>
      <p:sp>
        <p:nvSpPr>
          <p:cNvPr id="4" name="Marcador de número de diapositiva 3">
            <a:extLst>
              <a:ext uri="{FF2B5EF4-FFF2-40B4-BE49-F238E27FC236}">
                <a16:creationId xmlns:a16="http://schemas.microsoft.com/office/drawing/2014/main" id="{E0B7213D-95EE-E960-A403-4A3109E51456}"/>
              </a:ext>
            </a:extLst>
          </p:cNvPr>
          <p:cNvSpPr>
            <a:spLocks noGrp="1"/>
          </p:cNvSpPr>
          <p:nvPr>
            <p:ph type="sldNum" sz="quarter" idx="12"/>
          </p:nvPr>
        </p:nvSpPr>
        <p:spPr/>
        <p:txBody>
          <a:bodyPr/>
          <a:lstStyle/>
          <a:p>
            <a:r>
              <a:rPr lang="en-US"/>
              <a:t>Pag. </a:t>
            </a:r>
            <a:fld id="{8EF9B835-8309-473A-BB76-E87950034C76}" type="slidenum">
              <a:rPr lang="en-US" smtClean="0"/>
              <a:pPr/>
              <a:t>31</a:t>
            </a:fld>
            <a:r>
              <a:rPr lang="en-US"/>
              <a:t> </a:t>
            </a:r>
            <a:endParaRPr lang="en-US" dirty="0"/>
          </a:p>
        </p:txBody>
      </p:sp>
      <p:pic>
        <p:nvPicPr>
          <p:cNvPr id="6" name="Imagen 5" descr="Imagen que contiene cepillo&#10;&#10;Descripción generada automáticamente">
            <a:extLst>
              <a:ext uri="{FF2B5EF4-FFF2-40B4-BE49-F238E27FC236}">
                <a16:creationId xmlns:a16="http://schemas.microsoft.com/office/drawing/2014/main" id="{94A30A2B-0F27-35EE-A441-C079B87F518B}"/>
              </a:ext>
            </a:extLst>
          </p:cNvPr>
          <p:cNvPicPr>
            <a:picLocks noChangeAspect="1"/>
          </p:cNvPicPr>
          <p:nvPr/>
        </p:nvPicPr>
        <p:blipFill rotWithShape="1">
          <a:blip r:embed="rId2">
            <a:extLst>
              <a:ext uri="{28A0092B-C50C-407E-A947-70E740481C1C}">
                <a14:useLocalDpi xmlns:a14="http://schemas.microsoft.com/office/drawing/2010/main" val="0"/>
              </a:ext>
            </a:extLst>
          </a:blip>
          <a:srcRect r="38530"/>
          <a:stretch/>
        </p:blipFill>
        <p:spPr>
          <a:xfrm>
            <a:off x="8276733" y="1513516"/>
            <a:ext cx="2771481" cy="1803461"/>
          </a:xfrm>
          <a:prstGeom prst="rect">
            <a:avLst/>
          </a:prstGeom>
        </p:spPr>
      </p:pic>
      <p:pic>
        <p:nvPicPr>
          <p:cNvPr id="8" name="Imagen 7" descr="Interfaz de usuario gráfica, Aplicación&#10;&#10;Descripción generada automáticamente">
            <a:extLst>
              <a:ext uri="{FF2B5EF4-FFF2-40B4-BE49-F238E27FC236}">
                <a16:creationId xmlns:a16="http://schemas.microsoft.com/office/drawing/2014/main" id="{C7DE57F5-F1EA-D9F6-1D0C-14C34B4D53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1836" y="3429000"/>
            <a:ext cx="3642674" cy="2521851"/>
          </a:xfrm>
          <a:prstGeom prst="rect">
            <a:avLst/>
          </a:prstGeom>
        </p:spPr>
      </p:pic>
    </p:spTree>
    <p:extLst>
      <p:ext uri="{BB962C8B-B14F-4D97-AF65-F5344CB8AC3E}">
        <p14:creationId xmlns:p14="http://schemas.microsoft.com/office/powerpoint/2010/main" val="16782585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E8C6EF-3F2F-2A4E-F4C4-0ABDF2731553}"/>
              </a:ext>
            </a:extLst>
          </p:cNvPr>
          <p:cNvSpPr>
            <a:spLocks noGrp="1"/>
          </p:cNvSpPr>
          <p:nvPr>
            <p:ph type="title"/>
          </p:nvPr>
        </p:nvSpPr>
        <p:spPr/>
        <p:txBody>
          <a:bodyPr/>
          <a:lstStyle/>
          <a:p>
            <a:r>
              <a:rPr lang="es-MX" dirty="0"/>
              <a:t>Android 9.0 Pie</a:t>
            </a:r>
          </a:p>
        </p:txBody>
      </p:sp>
      <p:sp>
        <p:nvSpPr>
          <p:cNvPr id="3" name="Marcador de contenido 2">
            <a:extLst>
              <a:ext uri="{FF2B5EF4-FFF2-40B4-BE49-F238E27FC236}">
                <a16:creationId xmlns:a16="http://schemas.microsoft.com/office/drawing/2014/main" id="{99FC55DB-B25E-6914-0D8D-091A1E419809}"/>
              </a:ext>
            </a:extLst>
          </p:cNvPr>
          <p:cNvSpPr>
            <a:spLocks noGrp="1"/>
          </p:cNvSpPr>
          <p:nvPr>
            <p:ph idx="1"/>
          </p:nvPr>
        </p:nvSpPr>
        <p:spPr>
          <a:xfrm>
            <a:off x="838200" y="1513516"/>
            <a:ext cx="6090501" cy="4663447"/>
          </a:xfrm>
        </p:spPr>
        <p:txBody>
          <a:bodyPr/>
          <a:lstStyle/>
          <a:p>
            <a:r>
              <a:rPr lang="es-ES" dirty="0"/>
              <a:t>Aparece en </a:t>
            </a:r>
            <a:r>
              <a:rPr lang="es-ES" b="1" dirty="0"/>
              <a:t>agosto de 2018</a:t>
            </a:r>
            <a:r>
              <a:rPr lang="es-ES" dirty="0"/>
              <a:t>.</a:t>
            </a:r>
          </a:p>
          <a:p>
            <a:r>
              <a:rPr lang="es-ES" dirty="0"/>
              <a:t>Llega </a:t>
            </a:r>
            <a:r>
              <a:rPr lang="es-ES" b="1" dirty="0"/>
              <a:t>el brillo y la batería inteligente</a:t>
            </a:r>
            <a:r>
              <a:rPr lang="es-ES" dirty="0"/>
              <a:t>, l</a:t>
            </a:r>
          </a:p>
          <a:p>
            <a:r>
              <a:rPr lang="es-ES" dirty="0"/>
              <a:t>App </a:t>
            </a:r>
            <a:r>
              <a:rPr lang="es-ES" dirty="0" err="1"/>
              <a:t>actions</a:t>
            </a:r>
            <a:r>
              <a:rPr lang="es-ES" dirty="0"/>
              <a:t> y </a:t>
            </a:r>
            <a:r>
              <a:rPr lang="es-ES" dirty="0" err="1"/>
              <a:t>slices</a:t>
            </a:r>
            <a:r>
              <a:rPr lang="es-ES" dirty="0"/>
              <a:t>, para aprender de nuestras pautas de uso.</a:t>
            </a:r>
          </a:p>
          <a:p>
            <a:r>
              <a:rPr lang="es-ES" dirty="0"/>
              <a:t>Aparece el concepto de </a:t>
            </a:r>
            <a:r>
              <a:rPr lang="es-ES" b="1" dirty="0"/>
              <a:t>bienestar digital</a:t>
            </a:r>
            <a:r>
              <a:rPr lang="es-ES" dirty="0"/>
              <a:t>. </a:t>
            </a:r>
          </a:p>
          <a:p>
            <a:r>
              <a:rPr lang="es-ES" dirty="0"/>
              <a:t>Llega </a:t>
            </a:r>
            <a:r>
              <a:rPr lang="es-ES" b="1" dirty="0"/>
              <a:t>la navegación por gestos</a:t>
            </a:r>
            <a:r>
              <a:rPr lang="es-ES" dirty="0"/>
              <a:t> de forma oficial, la cual cambiaba para siempre la barra de navegación, simplificándola con un único botón en la mayoría de las ocasiones.</a:t>
            </a:r>
            <a:endParaRPr lang="es-MX" dirty="0"/>
          </a:p>
        </p:txBody>
      </p:sp>
      <p:sp>
        <p:nvSpPr>
          <p:cNvPr id="4" name="Marcador de número de diapositiva 3">
            <a:extLst>
              <a:ext uri="{FF2B5EF4-FFF2-40B4-BE49-F238E27FC236}">
                <a16:creationId xmlns:a16="http://schemas.microsoft.com/office/drawing/2014/main" id="{39CEA232-8C82-6F3C-9304-AA2F52723932}"/>
              </a:ext>
            </a:extLst>
          </p:cNvPr>
          <p:cNvSpPr>
            <a:spLocks noGrp="1"/>
          </p:cNvSpPr>
          <p:nvPr>
            <p:ph type="sldNum" sz="quarter" idx="12"/>
          </p:nvPr>
        </p:nvSpPr>
        <p:spPr/>
        <p:txBody>
          <a:bodyPr/>
          <a:lstStyle/>
          <a:p>
            <a:r>
              <a:rPr lang="en-US"/>
              <a:t>Pag. </a:t>
            </a:r>
            <a:fld id="{8EF9B835-8309-473A-BB76-E87950034C76}" type="slidenum">
              <a:rPr lang="en-US" smtClean="0"/>
              <a:pPr/>
              <a:t>32</a:t>
            </a:fld>
            <a:r>
              <a:rPr lang="en-US"/>
              <a:t> </a:t>
            </a:r>
            <a:endParaRPr lang="en-US" dirty="0"/>
          </a:p>
        </p:txBody>
      </p:sp>
      <p:pic>
        <p:nvPicPr>
          <p:cNvPr id="6" name="Imagen 5" descr="Gráfico, Gráfico de embudo&#10;&#10;Descripción generada automáticamente">
            <a:extLst>
              <a:ext uri="{FF2B5EF4-FFF2-40B4-BE49-F238E27FC236}">
                <a16:creationId xmlns:a16="http://schemas.microsoft.com/office/drawing/2014/main" id="{E5A860BA-B364-2327-7A24-984763B5BE53}"/>
              </a:ext>
            </a:extLst>
          </p:cNvPr>
          <p:cNvPicPr>
            <a:picLocks noChangeAspect="1"/>
          </p:cNvPicPr>
          <p:nvPr/>
        </p:nvPicPr>
        <p:blipFill rotWithShape="1">
          <a:blip r:embed="rId2">
            <a:extLst>
              <a:ext uri="{28A0092B-C50C-407E-A947-70E740481C1C}">
                <a14:useLocalDpi xmlns:a14="http://schemas.microsoft.com/office/drawing/2010/main" val="0"/>
              </a:ext>
            </a:extLst>
          </a:blip>
          <a:srcRect t="16955" r="45051" b="14243"/>
          <a:stretch/>
        </p:blipFill>
        <p:spPr>
          <a:xfrm>
            <a:off x="7758260" y="1513516"/>
            <a:ext cx="3827282" cy="1916901"/>
          </a:xfrm>
          <a:prstGeom prst="rect">
            <a:avLst/>
          </a:prstGeom>
        </p:spPr>
      </p:pic>
      <p:pic>
        <p:nvPicPr>
          <p:cNvPr id="8" name="Imagen 7" descr="Interfaz de usuario gráfica, Aplicación&#10;&#10;Descripción generada automáticamente">
            <a:extLst>
              <a:ext uri="{FF2B5EF4-FFF2-40B4-BE49-F238E27FC236}">
                <a16:creationId xmlns:a16="http://schemas.microsoft.com/office/drawing/2014/main" id="{D0E67E7A-A7ED-44F8-8BFF-2091AEA14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3795" y="3733252"/>
            <a:ext cx="3310005" cy="2125505"/>
          </a:xfrm>
          <a:prstGeom prst="rect">
            <a:avLst/>
          </a:prstGeom>
        </p:spPr>
      </p:pic>
    </p:spTree>
    <p:extLst>
      <p:ext uri="{BB962C8B-B14F-4D97-AF65-F5344CB8AC3E}">
        <p14:creationId xmlns:p14="http://schemas.microsoft.com/office/powerpoint/2010/main" val="6397957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01678B-B0F4-399E-DC6E-3BB900816807}"/>
              </a:ext>
            </a:extLst>
          </p:cNvPr>
          <p:cNvSpPr>
            <a:spLocks noGrp="1"/>
          </p:cNvSpPr>
          <p:nvPr>
            <p:ph type="title"/>
          </p:nvPr>
        </p:nvSpPr>
        <p:spPr/>
        <p:txBody>
          <a:bodyPr/>
          <a:lstStyle/>
          <a:p>
            <a:r>
              <a:rPr lang="es-MX" dirty="0"/>
              <a:t>Android 10</a:t>
            </a:r>
          </a:p>
        </p:txBody>
      </p:sp>
      <p:sp>
        <p:nvSpPr>
          <p:cNvPr id="3" name="Marcador de contenido 2">
            <a:extLst>
              <a:ext uri="{FF2B5EF4-FFF2-40B4-BE49-F238E27FC236}">
                <a16:creationId xmlns:a16="http://schemas.microsoft.com/office/drawing/2014/main" id="{1B6FD306-854F-F664-2602-498F4DD50B52}"/>
              </a:ext>
            </a:extLst>
          </p:cNvPr>
          <p:cNvSpPr>
            <a:spLocks noGrp="1"/>
          </p:cNvSpPr>
          <p:nvPr>
            <p:ph idx="1"/>
          </p:nvPr>
        </p:nvSpPr>
        <p:spPr>
          <a:xfrm>
            <a:off x="838200" y="1513516"/>
            <a:ext cx="5760563" cy="4663447"/>
          </a:xfrm>
        </p:spPr>
        <p:txBody>
          <a:bodyPr/>
          <a:lstStyle/>
          <a:p>
            <a:r>
              <a:rPr lang="es-ES" dirty="0"/>
              <a:t>Llega </a:t>
            </a:r>
            <a:r>
              <a:rPr lang="es-ES" b="1" dirty="0"/>
              <a:t>el 3 de septiembre de 2019</a:t>
            </a:r>
            <a:r>
              <a:rPr lang="es-ES" dirty="0"/>
              <a:t>.</a:t>
            </a:r>
          </a:p>
          <a:p>
            <a:r>
              <a:rPr lang="es-ES" b="1" dirty="0"/>
              <a:t>Llega el modo oscuro</a:t>
            </a:r>
            <a:r>
              <a:rPr lang="es-ES" dirty="0"/>
              <a:t> de forma seria.</a:t>
            </a:r>
          </a:p>
          <a:p>
            <a:r>
              <a:rPr lang="es-ES" dirty="0"/>
              <a:t>Subtítulos en tiempo real, </a:t>
            </a:r>
          </a:p>
          <a:p>
            <a:r>
              <a:rPr lang="es-ES" dirty="0"/>
              <a:t>Respuestas inteligentes desde las notificaciones.</a:t>
            </a:r>
          </a:p>
          <a:p>
            <a:r>
              <a:rPr lang="es-ES" b="1" dirty="0"/>
              <a:t>Nueva navegación por gestos</a:t>
            </a:r>
            <a:r>
              <a:rPr lang="es-ES" dirty="0"/>
              <a:t>.</a:t>
            </a:r>
          </a:p>
          <a:p>
            <a:r>
              <a:rPr lang="es-ES" dirty="0"/>
              <a:t>Soporte para móviles plegables.</a:t>
            </a:r>
          </a:p>
          <a:p>
            <a:r>
              <a:rPr lang="es-ES" dirty="0"/>
              <a:t>Comenzaba la cruzada por </a:t>
            </a:r>
            <a:r>
              <a:rPr lang="es-ES" b="1" dirty="0"/>
              <a:t>mejorar la privacidad del sistema.</a:t>
            </a:r>
            <a:endParaRPr lang="es-MX" dirty="0"/>
          </a:p>
        </p:txBody>
      </p:sp>
      <p:sp>
        <p:nvSpPr>
          <p:cNvPr id="4" name="Marcador de número de diapositiva 3">
            <a:extLst>
              <a:ext uri="{FF2B5EF4-FFF2-40B4-BE49-F238E27FC236}">
                <a16:creationId xmlns:a16="http://schemas.microsoft.com/office/drawing/2014/main" id="{4D3C61ED-DF01-95D8-3AD9-492DCDA4A433}"/>
              </a:ext>
            </a:extLst>
          </p:cNvPr>
          <p:cNvSpPr>
            <a:spLocks noGrp="1"/>
          </p:cNvSpPr>
          <p:nvPr>
            <p:ph type="sldNum" sz="quarter" idx="12"/>
          </p:nvPr>
        </p:nvSpPr>
        <p:spPr/>
        <p:txBody>
          <a:bodyPr/>
          <a:lstStyle/>
          <a:p>
            <a:r>
              <a:rPr lang="en-US"/>
              <a:t>Pag. </a:t>
            </a:r>
            <a:fld id="{8EF9B835-8309-473A-BB76-E87950034C76}" type="slidenum">
              <a:rPr lang="en-US" smtClean="0"/>
              <a:pPr/>
              <a:t>33</a:t>
            </a:fld>
            <a:r>
              <a:rPr lang="en-US"/>
              <a:t> </a:t>
            </a:r>
            <a:endParaRPr lang="en-US" dirty="0"/>
          </a:p>
        </p:txBody>
      </p:sp>
      <p:pic>
        <p:nvPicPr>
          <p:cNvPr id="6" name="Imagen 5" descr="Interfaz de usuario gráfica, Aplicación&#10;&#10;Descripción generada automáticamente">
            <a:extLst>
              <a:ext uri="{FF2B5EF4-FFF2-40B4-BE49-F238E27FC236}">
                <a16:creationId xmlns:a16="http://schemas.microsoft.com/office/drawing/2014/main" id="{D84C0E9C-72F5-A8C9-C693-A3FCCAB98B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5912" y="1424931"/>
            <a:ext cx="3940894" cy="3249722"/>
          </a:xfrm>
          <a:prstGeom prst="rect">
            <a:avLst/>
          </a:prstGeom>
        </p:spPr>
      </p:pic>
      <p:pic>
        <p:nvPicPr>
          <p:cNvPr id="8" name="Imagen 7" descr="Diagrama&#10;&#10;Descripción generada automáticamente con confianza baja">
            <a:extLst>
              <a:ext uri="{FF2B5EF4-FFF2-40B4-BE49-F238E27FC236}">
                <a16:creationId xmlns:a16="http://schemas.microsoft.com/office/drawing/2014/main" id="{6FC018AD-1883-DE86-B565-4338E61F8FAF}"/>
              </a:ext>
            </a:extLst>
          </p:cNvPr>
          <p:cNvPicPr>
            <a:picLocks noChangeAspect="1"/>
          </p:cNvPicPr>
          <p:nvPr/>
        </p:nvPicPr>
        <p:blipFill rotWithShape="1">
          <a:blip r:embed="rId3">
            <a:extLst>
              <a:ext uri="{28A0092B-C50C-407E-A947-70E740481C1C}">
                <a14:useLocalDpi xmlns:a14="http://schemas.microsoft.com/office/drawing/2010/main" val="0"/>
              </a:ext>
            </a:extLst>
          </a:blip>
          <a:srcRect l="2242" t="16979" r="31829" b="31253"/>
          <a:stretch/>
        </p:blipFill>
        <p:spPr>
          <a:xfrm>
            <a:off x="7475456" y="4975420"/>
            <a:ext cx="4081806" cy="1282045"/>
          </a:xfrm>
          <a:prstGeom prst="rect">
            <a:avLst/>
          </a:prstGeom>
        </p:spPr>
      </p:pic>
    </p:spTree>
    <p:extLst>
      <p:ext uri="{BB962C8B-B14F-4D97-AF65-F5344CB8AC3E}">
        <p14:creationId xmlns:p14="http://schemas.microsoft.com/office/powerpoint/2010/main" val="23730176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80959A-3001-0311-3676-0F5055618268}"/>
              </a:ext>
            </a:extLst>
          </p:cNvPr>
          <p:cNvSpPr>
            <a:spLocks noGrp="1"/>
          </p:cNvSpPr>
          <p:nvPr>
            <p:ph type="title"/>
          </p:nvPr>
        </p:nvSpPr>
        <p:spPr/>
        <p:txBody>
          <a:bodyPr/>
          <a:lstStyle/>
          <a:p>
            <a:r>
              <a:rPr lang="es-MX" dirty="0"/>
              <a:t>Android 11</a:t>
            </a:r>
          </a:p>
        </p:txBody>
      </p:sp>
      <p:sp>
        <p:nvSpPr>
          <p:cNvPr id="3" name="Marcador de contenido 2">
            <a:extLst>
              <a:ext uri="{FF2B5EF4-FFF2-40B4-BE49-F238E27FC236}">
                <a16:creationId xmlns:a16="http://schemas.microsoft.com/office/drawing/2014/main" id="{341A6052-AF1C-FF04-9800-469DBC4D9029}"/>
              </a:ext>
            </a:extLst>
          </p:cNvPr>
          <p:cNvSpPr>
            <a:spLocks noGrp="1"/>
          </p:cNvSpPr>
          <p:nvPr>
            <p:ph idx="1"/>
          </p:nvPr>
        </p:nvSpPr>
        <p:spPr>
          <a:xfrm>
            <a:off x="838200" y="1513516"/>
            <a:ext cx="5034699" cy="4663447"/>
          </a:xfrm>
        </p:spPr>
        <p:txBody>
          <a:bodyPr/>
          <a:lstStyle/>
          <a:p>
            <a:r>
              <a:rPr lang="es-ES" dirty="0"/>
              <a:t>Llega el </a:t>
            </a:r>
            <a:r>
              <a:rPr lang="es-ES" b="1" dirty="0"/>
              <a:t>8 de septiembre de 2020</a:t>
            </a:r>
            <a:r>
              <a:rPr lang="es-ES" dirty="0"/>
              <a:t>.</a:t>
            </a:r>
          </a:p>
          <a:p>
            <a:r>
              <a:rPr lang="es-ES" dirty="0"/>
              <a:t>Notificaciones agrupadas.</a:t>
            </a:r>
          </a:p>
          <a:p>
            <a:r>
              <a:rPr lang="es-ES" b="1" dirty="0"/>
              <a:t>Burbujas de chat</a:t>
            </a:r>
            <a:r>
              <a:rPr lang="es-ES" dirty="0"/>
              <a:t>.</a:t>
            </a:r>
          </a:p>
          <a:p>
            <a:r>
              <a:rPr lang="es-ES" dirty="0"/>
              <a:t>Controles de domótica.</a:t>
            </a:r>
          </a:p>
          <a:p>
            <a:r>
              <a:rPr lang="es-ES" dirty="0"/>
              <a:t>Aparece la opción para otorgar </a:t>
            </a:r>
            <a:r>
              <a:rPr lang="es-ES" b="1" dirty="0"/>
              <a:t>permiso de una vez</a:t>
            </a:r>
            <a:r>
              <a:rPr lang="es-ES" dirty="0"/>
              <a:t> a apps y la revocación automática de permisos para las apps que hace tiempo que no usas.</a:t>
            </a:r>
          </a:p>
          <a:p>
            <a:endParaRPr lang="es-MX" dirty="0"/>
          </a:p>
        </p:txBody>
      </p:sp>
      <p:sp>
        <p:nvSpPr>
          <p:cNvPr id="4" name="Marcador de número de diapositiva 3">
            <a:extLst>
              <a:ext uri="{FF2B5EF4-FFF2-40B4-BE49-F238E27FC236}">
                <a16:creationId xmlns:a16="http://schemas.microsoft.com/office/drawing/2014/main" id="{DD227B47-C35D-6739-663C-BDD0EC159B3E}"/>
              </a:ext>
            </a:extLst>
          </p:cNvPr>
          <p:cNvSpPr>
            <a:spLocks noGrp="1"/>
          </p:cNvSpPr>
          <p:nvPr>
            <p:ph type="sldNum" sz="quarter" idx="12"/>
          </p:nvPr>
        </p:nvSpPr>
        <p:spPr/>
        <p:txBody>
          <a:bodyPr/>
          <a:lstStyle/>
          <a:p>
            <a:r>
              <a:rPr lang="en-US"/>
              <a:t>Pag. </a:t>
            </a:r>
            <a:fld id="{8EF9B835-8309-473A-BB76-E87950034C76}" type="slidenum">
              <a:rPr lang="en-US" smtClean="0"/>
              <a:pPr/>
              <a:t>34</a:t>
            </a:fld>
            <a:r>
              <a:rPr lang="en-US"/>
              <a:t> </a:t>
            </a:r>
            <a:endParaRPr lang="en-US" dirty="0"/>
          </a:p>
        </p:txBody>
      </p:sp>
      <p:pic>
        <p:nvPicPr>
          <p:cNvPr id="6" name="Imagen 5" descr="Interfaz de usuario gráfica, Aplicación, Chat o mensaje de texto&#10;&#10;Descripción generada automáticamente">
            <a:extLst>
              <a:ext uri="{FF2B5EF4-FFF2-40B4-BE49-F238E27FC236}">
                <a16:creationId xmlns:a16="http://schemas.microsoft.com/office/drawing/2014/main" id="{0C800D39-299C-D643-0B8A-E029B39F97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4503" y="3135585"/>
            <a:ext cx="3157979" cy="3041377"/>
          </a:xfrm>
          <a:prstGeom prst="rect">
            <a:avLst/>
          </a:prstGeom>
        </p:spPr>
      </p:pic>
      <p:pic>
        <p:nvPicPr>
          <p:cNvPr id="8" name="Imagen 7" descr="Diagrama&#10;&#10;Descripción generada automáticamente">
            <a:extLst>
              <a:ext uri="{FF2B5EF4-FFF2-40B4-BE49-F238E27FC236}">
                <a16:creationId xmlns:a16="http://schemas.microsoft.com/office/drawing/2014/main" id="{6BDBD21C-81CC-DAC3-8F6F-3C06D148D8C7}"/>
              </a:ext>
            </a:extLst>
          </p:cNvPr>
          <p:cNvPicPr>
            <a:picLocks noChangeAspect="1"/>
          </p:cNvPicPr>
          <p:nvPr/>
        </p:nvPicPr>
        <p:blipFill rotWithShape="1">
          <a:blip r:embed="rId3">
            <a:extLst>
              <a:ext uri="{28A0092B-C50C-407E-A947-70E740481C1C}">
                <a14:useLocalDpi xmlns:a14="http://schemas.microsoft.com/office/drawing/2010/main" val="0"/>
              </a:ext>
            </a:extLst>
          </a:blip>
          <a:srcRect t="3350" r="33201" b="7652"/>
          <a:stretch/>
        </p:blipFill>
        <p:spPr>
          <a:xfrm>
            <a:off x="8059918" y="1436491"/>
            <a:ext cx="2969444" cy="1582477"/>
          </a:xfrm>
          <a:prstGeom prst="rect">
            <a:avLst/>
          </a:prstGeom>
        </p:spPr>
      </p:pic>
    </p:spTree>
    <p:extLst>
      <p:ext uri="{BB962C8B-B14F-4D97-AF65-F5344CB8AC3E}">
        <p14:creationId xmlns:p14="http://schemas.microsoft.com/office/powerpoint/2010/main" val="39455283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F04088-A59E-D7E3-B15A-0CC0364FE9AE}"/>
              </a:ext>
            </a:extLst>
          </p:cNvPr>
          <p:cNvSpPr>
            <a:spLocks noGrp="1"/>
          </p:cNvSpPr>
          <p:nvPr>
            <p:ph type="title"/>
          </p:nvPr>
        </p:nvSpPr>
        <p:spPr/>
        <p:txBody>
          <a:bodyPr/>
          <a:lstStyle/>
          <a:p>
            <a:r>
              <a:rPr lang="es-ES" dirty="0"/>
              <a:t>Android 12</a:t>
            </a:r>
            <a:endParaRPr lang="es-MX" dirty="0"/>
          </a:p>
        </p:txBody>
      </p:sp>
      <p:sp>
        <p:nvSpPr>
          <p:cNvPr id="3" name="Marcador de contenido 2">
            <a:extLst>
              <a:ext uri="{FF2B5EF4-FFF2-40B4-BE49-F238E27FC236}">
                <a16:creationId xmlns:a16="http://schemas.microsoft.com/office/drawing/2014/main" id="{E80EB435-7D08-DA1F-C569-3AE37DBAD9DD}"/>
              </a:ext>
            </a:extLst>
          </p:cNvPr>
          <p:cNvSpPr>
            <a:spLocks noGrp="1"/>
          </p:cNvSpPr>
          <p:nvPr>
            <p:ph idx="1"/>
          </p:nvPr>
        </p:nvSpPr>
        <p:spPr>
          <a:xfrm>
            <a:off x="838200" y="1513516"/>
            <a:ext cx="6863499" cy="4663447"/>
          </a:xfrm>
        </p:spPr>
        <p:txBody>
          <a:bodyPr>
            <a:normAutofit/>
          </a:bodyPr>
          <a:lstStyle/>
          <a:p>
            <a:r>
              <a:rPr lang="es-ES" dirty="0"/>
              <a:t>Llega el 4 de octubre de 2021.</a:t>
            </a:r>
          </a:p>
          <a:p>
            <a:r>
              <a:rPr lang="es-ES" dirty="0"/>
              <a:t>El mayor cambio se encuentra en </a:t>
            </a:r>
            <a:r>
              <a:rPr lang="es-ES" b="1" dirty="0"/>
              <a:t>Material </a:t>
            </a:r>
            <a:r>
              <a:rPr lang="es-ES" b="1" dirty="0" err="1"/>
              <a:t>You</a:t>
            </a:r>
            <a:r>
              <a:rPr lang="es-ES" dirty="0"/>
              <a:t>, el sistema por el cual la </a:t>
            </a:r>
            <a:r>
              <a:rPr lang="es-ES" b="1" dirty="0"/>
              <a:t>interfaz</a:t>
            </a:r>
            <a:r>
              <a:rPr lang="es-ES" dirty="0"/>
              <a:t> de Android y de las aplicaciones </a:t>
            </a:r>
            <a:r>
              <a:rPr lang="es-ES" b="1" dirty="0"/>
              <a:t>cambia para adaptarse a los colores del fondo de pantalla</a:t>
            </a:r>
            <a:r>
              <a:rPr lang="es-ES" dirty="0"/>
              <a:t>. Esto llegaba simultáneamente con un rediseño de la interfaz con </a:t>
            </a:r>
            <a:r>
              <a:rPr lang="es-ES" b="1" dirty="0"/>
              <a:t>elementos más grandes, más colores y muchos widgets nuevos</a:t>
            </a:r>
            <a:r>
              <a:rPr lang="es-ES" dirty="0"/>
              <a:t>.</a:t>
            </a:r>
          </a:p>
          <a:p>
            <a:r>
              <a:rPr lang="es-ES" dirty="0"/>
              <a:t>Incluye el </a:t>
            </a:r>
            <a:r>
              <a:rPr lang="es-ES" b="1" dirty="0"/>
              <a:t>permiso de ubicación aproximada.</a:t>
            </a:r>
          </a:p>
          <a:p>
            <a:r>
              <a:rPr lang="es-MX" b="1" dirty="0"/>
              <a:t>Reduce en un 15% su demanda de procesador</a:t>
            </a:r>
            <a:r>
              <a:rPr lang="es-MX" dirty="0"/>
              <a:t>.</a:t>
            </a:r>
          </a:p>
          <a:p>
            <a:r>
              <a:rPr lang="es-ES" dirty="0"/>
              <a:t>Aparece </a:t>
            </a:r>
            <a:r>
              <a:rPr lang="es-ES" b="1" dirty="0"/>
              <a:t>Android 12L</a:t>
            </a:r>
            <a:r>
              <a:rPr lang="es-ES" dirty="0"/>
              <a:t>, una versión especial para dispositivos con pantalla de gran tamaño como </a:t>
            </a:r>
            <a:r>
              <a:rPr lang="es-ES" b="1" dirty="0" err="1"/>
              <a:t>Chromebooks</a:t>
            </a:r>
            <a:r>
              <a:rPr lang="es-ES" dirty="0"/>
              <a:t>, móviles plegables o </a:t>
            </a:r>
            <a:r>
              <a:rPr lang="es-ES" dirty="0" err="1"/>
              <a:t>tablets</a:t>
            </a:r>
            <a:r>
              <a:rPr lang="es-ES" dirty="0"/>
              <a:t>.</a:t>
            </a:r>
            <a:endParaRPr lang="es-MX" dirty="0"/>
          </a:p>
        </p:txBody>
      </p:sp>
      <p:sp>
        <p:nvSpPr>
          <p:cNvPr id="4" name="Marcador de número de diapositiva 3">
            <a:extLst>
              <a:ext uri="{FF2B5EF4-FFF2-40B4-BE49-F238E27FC236}">
                <a16:creationId xmlns:a16="http://schemas.microsoft.com/office/drawing/2014/main" id="{BCE6201F-D79B-E56E-69DD-3BDA4B4403F3}"/>
              </a:ext>
            </a:extLst>
          </p:cNvPr>
          <p:cNvSpPr>
            <a:spLocks noGrp="1"/>
          </p:cNvSpPr>
          <p:nvPr>
            <p:ph type="sldNum" sz="quarter" idx="12"/>
          </p:nvPr>
        </p:nvSpPr>
        <p:spPr/>
        <p:txBody>
          <a:bodyPr/>
          <a:lstStyle/>
          <a:p>
            <a:r>
              <a:rPr lang="en-US"/>
              <a:t>Pag. </a:t>
            </a:r>
            <a:fld id="{8EF9B835-8309-473A-BB76-E87950034C76}" type="slidenum">
              <a:rPr lang="en-US" smtClean="0"/>
              <a:pPr/>
              <a:t>35</a:t>
            </a:fld>
            <a:r>
              <a:rPr lang="en-US"/>
              <a:t> </a:t>
            </a:r>
            <a:endParaRPr lang="en-US" dirty="0"/>
          </a:p>
        </p:txBody>
      </p:sp>
      <p:pic>
        <p:nvPicPr>
          <p:cNvPr id="6" name="Imagen 5" descr="Interfaz de usuario gráfica, Aplicación&#10;&#10;Descripción generada automáticamente">
            <a:extLst>
              <a:ext uri="{FF2B5EF4-FFF2-40B4-BE49-F238E27FC236}">
                <a16:creationId xmlns:a16="http://schemas.microsoft.com/office/drawing/2014/main" id="{C388EDBD-ECE8-C6CA-1785-B5E322C0EF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0119" y="3327660"/>
            <a:ext cx="3311583" cy="2710403"/>
          </a:xfrm>
          <a:prstGeom prst="rect">
            <a:avLst/>
          </a:prstGeom>
        </p:spPr>
      </p:pic>
      <p:pic>
        <p:nvPicPr>
          <p:cNvPr id="8" name="Imagen 7" descr="Diagrama&#10;&#10;Descripción generada automáticamente">
            <a:extLst>
              <a:ext uri="{FF2B5EF4-FFF2-40B4-BE49-F238E27FC236}">
                <a16:creationId xmlns:a16="http://schemas.microsoft.com/office/drawing/2014/main" id="{6F30F077-BA58-2035-F73A-7913F97D0ECE}"/>
              </a:ext>
            </a:extLst>
          </p:cNvPr>
          <p:cNvPicPr>
            <a:picLocks noChangeAspect="1"/>
          </p:cNvPicPr>
          <p:nvPr/>
        </p:nvPicPr>
        <p:blipFill rotWithShape="1">
          <a:blip r:embed="rId3">
            <a:extLst>
              <a:ext uri="{28A0092B-C50C-407E-A947-70E740481C1C}">
                <a14:useLocalDpi xmlns:a14="http://schemas.microsoft.com/office/drawing/2010/main" val="0"/>
              </a:ext>
            </a:extLst>
          </a:blip>
          <a:srcRect t="6320" r="31069" b="5369"/>
          <a:stretch/>
        </p:blipFill>
        <p:spPr>
          <a:xfrm>
            <a:off x="8510119" y="1562914"/>
            <a:ext cx="3035432" cy="1555536"/>
          </a:xfrm>
          <a:prstGeom prst="rect">
            <a:avLst/>
          </a:prstGeom>
        </p:spPr>
      </p:pic>
    </p:spTree>
    <p:extLst>
      <p:ext uri="{BB962C8B-B14F-4D97-AF65-F5344CB8AC3E}">
        <p14:creationId xmlns:p14="http://schemas.microsoft.com/office/powerpoint/2010/main" val="3673770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C5F06D-530F-6B6D-21B1-2555E2341AD5}"/>
              </a:ext>
            </a:extLst>
          </p:cNvPr>
          <p:cNvSpPr>
            <a:spLocks noGrp="1"/>
          </p:cNvSpPr>
          <p:nvPr>
            <p:ph type="title"/>
          </p:nvPr>
        </p:nvSpPr>
        <p:spPr/>
        <p:txBody>
          <a:bodyPr/>
          <a:lstStyle/>
          <a:p>
            <a:r>
              <a:rPr lang="es-ES" dirty="0"/>
              <a:t>Android 13 </a:t>
            </a:r>
            <a:endParaRPr lang="es-MX" dirty="0"/>
          </a:p>
        </p:txBody>
      </p:sp>
      <p:sp>
        <p:nvSpPr>
          <p:cNvPr id="3" name="Marcador de contenido 2">
            <a:extLst>
              <a:ext uri="{FF2B5EF4-FFF2-40B4-BE49-F238E27FC236}">
                <a16:creationId xmlns:a16="http://schemas.microsoft.com/office/drawing/2014/main" id="{9F74C227-254C-C57E-48B6-59FDB22E10E2}"/>
              </a:ext>
            </a:extLst>
          </p:cNvPr>
          <p:cNvSpPr>
            <a:spLocks noGrp="1"/>
          </p:cNvSpPr>
          <p:nvPr>
            <p:ph idx="1"/>
          </p:nvPr>
        </p:nvSpPr>
        <p:spPr>
          <a:xfrm>
            <a:off x="838200" y="1513516"/>
            <a:ext cx="5656868" cy="4663447"/>
          </a:xfrm>
        </p:spPr>
        <p:txBody>
          <a:bodyPr/>
          <a:lstStyle/>
          <a:p>
            <a:r>
              <a:rPr lang="es-ES" dirty="0"/>
              <a:t>Aparece el </a:t>
            </a:r>
            <a:r>
              <a:rPr lang="es-ES" b="1" dirty="0"/>
              <a:t>15 de agosto de 2022</a:t>
            </a:r>
            <a:r>
              <a:rPr lang="es-ES" dirty="0"/>
              <a:t>.</a:t>
            </a:r>
          </a:p>
          <a:p>
            <a:r>
              <a:rPr lang="es-ES" dirty="0"/>
              <a:t>Elección de idiomas separados para cada aplicación.</a:t>
            </a:r>
          </a:p>
          <a:p>
            <a:r>
              <a:rPr lang="es-MX" dirty="0"/>
              <a:t>Cambios en los permisos para notificaciones.</a:t>
            </a:r>
          </a:p>
          <a:p>
            <a:r>
              <a:rPr lang="es-MX" dirty="0"/>
              <a:t>Mejoras en rendimiento.</a:t>
            </a:r>
          </a:p>
          <a:p>
            <a:r>
              <a:rPr lang="es-MX" dirty="0"/>
              <a:t>Regreso de Android Beam para transferencia de archivos.</a:t>
            </a:r>
          </a:p>
          <a:p>
            <a:r>
              <a:rPr lang="es-MX" dirty="0"/>
              <a:t>Mejora para el escaneo de códigos QR.</a:t>
            </a:r>
          </a:p>
          <a:p>
            <a:r>
              <a:rPr lang="es-MX" dirty="0"/>
              <a:t>Mejoras en galería de imágenes.</a:t>
            </a:r>
          </a:p>
        </p:txBody>
      </p:sp>
      <p:sp>
        <p:nvSpPr>
          <p:cNvPr id="4" name="Marcador de número de diapositiva 3">
            <a:extLst>
              <a:ext uri="{FF2B5EF4-FFF2-40B4-BE49-F238E27FC236}">
                <a16:creationId xmlns:a16="http://schemas.microsoft.com/office/drawing/2014/main" id="{E8B481F7-6684-6A0F-BD38-E101874A789C}"/>
              </a:ext>
            </a:extLst>
          </p:cNvPr>
          <p:cNvSpPr>
            <a:spLocks noGrp="1"/>
          </p:cNvSpPr>
          <p:nvPr>
            <p:ph type="sldNum" sz="quarter" idx="12"/>
          </p:nvPr>
        </p:nvSpPr>
        <p:spPr/>
        <p:txBody>
          <a:bodyPr/>
          <a:lstStyle/>
          <a:p>
            <a:r>
              <a:rPr lang="en-US"/>
              <a:t>Pag. </a:t>
            </a:r>
            <a:fld id="{8EF9B835-8309-473A-BB76-E87950034C76}" type="slidenum">
              <a:rPr lang="en-US" smtClean="0"/>
              <a:pPr/>
              <a:t>36</a:t>
            </a:fld>
            <a:r>
              <a:rPr lang="en-US"/>
              <a:t> </a:t>
            </a:r>
            <a:endParaRPr lang="en-US" dirty="0"/>
          </a:p>
        </p:txBody>
      </p:sp>
      <p:pic>
        <p:nvPicPr>
          <p:cNvPr id="6" name="Imagen 5" descr="Interfaz de usuario gráfica, Aplicación, Icono&#10;&#10;Descripción generada automáticamente">
            <a:extLst>
              <a:ext uri="{FF2B5EF4-FFF2-40B4-BE49-F238E27FC236}">
                <a16:creationId xmlns:a16="http://schemas.microsoft.com/office/drawing/2014/main" id="{6D3D1196-38F7-02AF-75CF-D9A00F5B11BD}"/>
              </a:ext>
            </a:extLst>
          </p:cNvPr>
          <p:cNvPicPr>
            <a:picLocks noChangeAspect="1"/>
          </p:cNvPicPr>
          <p:nvPr/>
        </p:nvPicPr>
        <p:blipFill rotWithShape="1">
          <a:blip r:embed="rId2">
            <a:extLst>
              <a:ext uri="{28A0092B-C50C-407E-A947-70E740481C1C}">
                <a14:useLocalDpi xmlns:a14="http://schemas.microsoft.com/office/drawing/2010/main" val="0"/>
              </a:ext>
            </a:extLst>
          </a:blip>
          <a:srcRect l="35876" r="34279"/>
          <a:stretch/>
        </p:blipFill>
        <p:spPr>
          <a:xfrm>
            <a:off x="8324237" y="1803834"/>
            <a:ext cx="2299771" cy="4050266"/>
          </a:xfrm>
          <a:prstGeom prst="rect">
            <a:avLst/>
          </a:prstGeom>
        </p:spPr>
      </p:pic>
    </p:spTree>
    <p:extLst>
      <p:ext uri="{BB962C8B-B14F-4D97-AF65-F5344CB8AC3E}">
        <p14:creationId xmlns:p14="http://schemas.microsoft.com/office/powerpoint/2010/main" val="1108796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C5F06D-530F-6B6D-21B1-2555E2341AD5}"/>
              </a:ext>
            </a:extLst>
          </p:cNvPr>
          <p:cNvSpPr>
            <a:spLocks noGrp="1"/>
          </p:cNvSpPr>
          <p:nvPr>
            <p:ph type="title"/>
          </p:nvPr>
        </p:nvSpPr>
        <p:spPr/>
        <p:txBody>
          <a:bodyPr/>
          <a:lstStyle/>
          <a:p>
            <a:r>
              <a:rPr lang="es-ES" dirty="0"/>
              <a:t>Android 14 </a:t>
            </a:r>
            <a:endParaRPr lang="es-MX" dirty="0"/>
          </a:p>
        </p:txBody>
      </p:sp>
      <p:sp>
        <p:nvSpPr>
          <p:cNvPr id="3" name="Marcador de contenido 2">
            <a:extLst>
              <a:ext uri="{FF2B5EF4-FFF2-40B4-BE49-F238E27FC236}">
                <a16:creationId xmlns:a16="http://schemas.microsoft.com/office/drawing/2014/main" id="{9F74C227-254C-C57E-48B6-59FDB22E10E2}"/>
              </a:ext>
            </a:extLst>
          </p:cNvPr>
          <p:cNvSpPr>
            <a:spLocks noGrp="1"/>
          </p:cNvSpPr>
          <p:nvPr>
            <p:ph idx="1"/>
          </p:nvPr>
        </p:nvSpPr>
        <p:spPr>
          <a:xfrm>
            <a:off x="838200" y="1513516"/>
            <a:ext cx="5656868" cy="4663447"/>
          </a:xfrm>
        </p:spPr>
        <p:txBody>
          <a:bodyPr>
            <a:normAutofit lnSpcReduction="10000"/>
          </a:bodyPr>
          <a:lstStyle/>
          <a:p>
            <a:r>
              <a:rPr lang="es-ES" dirty="0"/>
              <a:t>Aparece el </a:t>
            </a:r>
            <a:r>
              <a:rPr lang="es-ES" b="1" dirty="0"/>
              <a:t>4 de octubre de 2023</a:t>
            </a:r>
            <a:r>
              <a:rPr lang="es-ES" dirty="0"/>
              <a:t>.</a:t>
            </a:r>
          </a:p>
          <a:p>
            <a:r>
              <a:rPr lang="es-ES" dirty="0"/>
              <a:t>Mejora de la calidad de las fotos, función Ultra HDR.</a:t>
            </a:r>
          </a:p>
          <a:p>
            <a:r>
              <a:rPr lang="es-ES" dirty="0"/>
              <a:t>Más personalización estética.</a:t>
            </a:r>
          </a:p>
          <a:p>
            <a:r>
              <a:rPr lang="es-ES" dirty="0"/>
              <a:t>Más control sobre el uso de datos: permisos de datos de las aplicaciones.</a:t>
            </a:r>
          </a:p>
          <a:p>
            <a:r>
              <a:rPr lang="es-ES" dirty="0"/>
              <a:t>Mejoras en la duración de batería.</a:t>
            </a:r>
          </a:p>
          <a:p>
            <a:r>
              <a:rPr lang="es-MX" dirty="0"/>
              <a:t>Mejor soporte para auriculares.</a:t>
            </a:r>
          </a:p>
          <a:p>
            <a:r>
              <a:rPr lang="es-MX" dirty="0"/>
              <a:t>T</a:t>
            </a:r>
            <a:r>
              <a:rPr lang="es-ES" dirty="0"/>
              <a:t>amaños de fuente más grandes y escalado inteligente.</a:t>
            </a:r>
          </a:p>
          <a:p>
            <a:r>
              <a:rPr lang="es-MX" dirty="0" err="1"/>
              <a:t>Wallpapers</a:t>
            </a:r>
            <a:r>
              <a:rPr lang="es-MX" dirty="0"/>
              <a:t> generados por inteligencia artificial.</a:t>
            </a:r>
          </a:p>
          <a:p>
            <a:r>
              <a:rPr lang="es-MX" dirty="0"/>
              <a:t>Mejoras de seguridad.</a:t>
            </a:r>
          </a:p>
        </p:txBody>
      </p:sp>
      <p:sp>
        <p:nvSpPr>
          <p:cNvPr id="4" name="Marcador de número de diapositiva 3">
            <a:extLst>
              <a:ext uri="{FF2B5EF4-FFF2-40B4-BE49-F238E27FC236}">
                <a16:creationId xmlns:a16="http://schemas.microsoft.com/office/drawing/2014/main" id="{E8B481F7-6684-6A0F-BD38-E101874A789C}"/>
              </a:ext>
            </a:extLst>
          </p:cNvPr>
          <p:cNvSpPr>
            <a:spLocks noGrp="1"/>
          </p:cNvSpPr>
          <p:nvPr>
            <p:ph type="sldNum" sz="quarter" idx="12"/>
          </p:nvPr>
        </p:nvSpPr>
        <p:spPr/>
        <p:txBody>
          <a:bodyPr/>
          <a:lstStyle/>
          <a:p>
            <a:r>
              <a:rPr lang="en-US"/>
              <a:t>Pag. </a:t>
            </a:r>
            <a:fld id="{8EF9B835-8309-473A-BB76-E87950034C76}" type="slidenum">
              <a:rPr lang="en-US" smtClean="0"/>
              <a:pPr/>
              <a:t>37</a:t>
            </a:fld>
            <a:r>
              <a:rPr lang="en-US"/>
              <a:t> </a:t>
            </a:r>
            <a:endParaRPr lang="en-US" dirty="0"/>
          </a:p>
        </p:txBody>
      </p:sp>
      <p:pic>
        <p:nvPicPr>
          <p:cNvPr id="7" name="Gráfico 6">
            <a:extLst>
              <a:ext uri="{FF2B5EF4-FFF2-40B4-BE49-F238E27FC236}">
                <a16:creationId xmlns:a16="http://schemas.microsoft.com/office/drawing/2014/main" id="{52E3491A-09B0-4106-9313-82710A7508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5200" y="1353705"/>
            <a:ext cx="4876800" cy="4876800"/>
          </a:xfrm>
          <a:prstGeom prst="rect">
            <a:avLst/>
          </a:prstGeom>
        </p:spPr>
      </p:pic>
    </p:spTree>
    <p:extLst>
      <p:ext uri="{BB962C8B-B14F-4D97-AF65-F5344CB8AC3E}">
        <p14:creationId xmlns:p14="http://schemas.microsoft.com/office/powerpoint/2010/main" val="12747027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79CADBF1-AC82-402D-A2FC-1DB208BE1372}"/>
              </a:ext>
            </a:extLst>
          </p:cNvPr>
          <p:cNvSpPr>
            <a:spLocks noGrp="1"/>
          </p:cNvSpPr>
          <p:nvPr>
            <p:ph type="title"/>
          </p:nvPr>
        </p:nvSpPr>
        <p:spPr/>
        <p:txBody>
          <a:bodyPr/>
          <a:lstStyle/>
          <a:p>
            <a:r>
              <a:rPr lang="es-MX" sz="3200" dirty="0"/>
              <a:t>Lenguajes de programación: repaso histórico (parte 1)</a:t>
            </a:r>
            <a:endParaRPr lang="en-US" sz="3200" dirty="0"/>
          </a:p>
        </p:txBody>
      </p:sp>
      <p:graphicFrame>
        <p:nvGraphicFramePr>
          <p:cNvPr id="9" name="Marcador de contenido 8">
            <a:extLst>
              <a:ext uri="{FF2B5EF4-FFF2-40B4-BE49-F238E27FC236}">
                <a16:creationId xmlns:a16="http://schemas.microsoft.com/office/drawing/2014/main" id="{B31D5510-DEE6-4A89-A1E9-99674EB3D2A2}"/>
              </a:ext>
            </a:extLst>
          </p:cNvPr>
          <p:cNvGraphicFramePr>
            <a:graphicFrameLocks noGrp="1"/>
          </p:cNvGraphicFramePr>
          <p:nvPr>
            <p:ph idx="1"/>
          </p:nvPr>
        </p:nvGraphicFramePr>
        <p:xfrm>
          <a:off x="838200" y="1512888"/>
          <a:ext cx="10515600" cy="4664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Marcador de número de diapositiva 3">
            <a:extLst>
              <a:ext uri="{FF2B5EF4-FFF2-40B4-BE49-F238E27FC236}">
                <a16:creationId xmlns:a16="http://schemas.microsoft.com/office/drawing/2014/main" id="{D596FB19-30CC-4B60-A592-3CD392C88D10}"/>
              </a:ext>
            </a:extLst>
          </p:cNvPr>
          <p:cNvSpPr>
            <a:spLocks noGrp="1"/>
          </p:cNvSpPr>
          <p:nvPr>
            <p:ph type="sldNum" sz="quarter" idx="12"/>
          </p:nvPr>
        </p:nvSpPr>
        <p:spPr/>
        <p:txBody>
          <a:bodyPr/>
          <a:lstStyle/>
          <a:p>
            <a:r>
              <a:rPr lang="en-US" dirty="0"/>
              <a:t>Pag. </a:t>
            </a:r>
            <a:fld id="{8EF9B835-8309-473A-BB76-E87950034C76}" type="slidenum">
              <a:rPr lang="en-US" smtClean="0"/>
              <a:pPr/>
              <a:t>38</a:t>
            </a:fld>
            <a:r>
              <a:rPr lang="en-US" dirty="0"/>
              <a:t> </a:t>
            </a:r>
          </a:p>
        </p:txBody>
      </p:sp>
      <p:pic>
        <p:nvPicPr>
          <p:cNvPr id="13" name="Imagen 12" descr="Una caricatura de una persona&#10;&#10;Descripción generada automáticamente con confianza baja">
            <a:extLst>
              <a:ext uri="{FF2B5EF4-FFF2-40B4-BE49-F238E27FC236}">
                <a16:creationId xmlns:a16="http://schemas.microsoft.com/office/drawing/2014/main" id="{5A714FE7-611D-4AFF-BCD6-F12DDE28AA2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8200" y="1512888"/>
            <a:ext cx="915770" cy="915770"/>
          </a:xfrm>
          <a:prstGeom prst="rect">
            <a:avLst/>
          </a:prstGeom>
        </p:spPr>
      </p:pic>
      <p:pic>
        <p:nvPicPr>
          <p:cNvPr id="17" name="Imagen 16" descr="Imagen en blanco y negro de un hombre con traje y lentes&#10;&#10;Descripción generada automáticamente con confianza media">
            <a:extLst>
              <a:ext uri="{FF2B5EF4-FFF2-40B4-BE49-F238E27FC236}">
                <a16:creationId xmlns:a16="http://schemas.microsoft.com/office/drawing/2014/main" id="{2CBF508B-876A-4EF4-AAC2-024D2ED3915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51487" y="4958016"/>
            <a:ext cx="1170432" cy="774192"/>
          </a:xfrm>
          <a:prstGeom prst="rect">
            <a:avLst/>
          </a:prstGeom>
        </p:spPr>
      </p:pic>
      <p:pic>
        <p:nvPicPr>
          <p:cNvPr id="19" name="Imagen 18" descr="Imagen en blanco y negro de una persona en una tienda&#10;&#10;Descripción generada automáticamente con confianza media">
            <a:extLst>
              <a:ext uri="{FF2B5EF4-FFF2-40B4-BE49-F238E27FC236}">
                <a16:creationId xmlns:a16="http://schemas.microsoft.com/office/drawing/2014/main" id="{846BBED8-429E-4720-8224-81F6234F03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01254" y="1861799"/>
            <a:ext cx="1223575" cy="915769"/>
          </a:xfrm>
          <a:prstGeom prst="rect">
            <a:avLst/>
          </a:prstGeom>
        </p:spPr>
      </p:pic>
      <p:pic>
        <p:nvPicPr>
          <p:cNvPr id="21" name="Imagen 20" descr="Imagen en blanco y negro de un grupo de personas sentadas en una estación&#10;&#10;Descripción generada automáticamente con confianza media">
            <a:extLst>
              <a:ext uri="{FF2B5EF4-FFF2-40B4-BE49-F238E27FC236}">
                <a16:creationId xmlns:a16="http://schemas.microsoft.com/office/drawing/2014/main" id="{64B55C8E-A010-4CC1-9CDF-9BF84A75478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62681" y="4958016"/>
            <a:ext cx="1024568" cy="774830"/>
          </a:xfrm>
          <a:prstGeom prst="rect">
            <a:avLst/>
          </a:prstGeom>
        </p:spPr>
      </p:pic>
      <p:pic>
        <p:nvPicPr>
          <p:cNvPr id="23" name="Imagen 22" descr="Foto en blanco y negro de un grupo de personas de pie&#10;&#10;Descripción generada automáticamente">
            <a:extLst>
              <a:ext uri="{FF2B5EF4-FFF2-40B4-BE49-F238E27FC236}">
                <a16:creationId xmlns:a16="http://schemas.microsoft.com/office/drawing/2014/main" id="{33832850-7756-4C1B-9DB6-F059AF1CAC0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41658" y="1861798"/>
            <a:ext cx="1297025" cy="915770"/>
          </a:xfrm>
          <a:prstGeom prst="rect">
            <a:avLst/>
          </a:prstGeom>
        </p:spPr>
      </p:pic>
      <p:pic>
        <p:nvPicPr>
          <p:cNvPr id="25" name="Imagen 24" descr="Logotipo&#10;&#10;Descripción generada automáticamente">
            <a:extLst>
              <a:ext uri="{FF2B5EF4-FFF2-40B4-BE49-F238E27FC236}">
                <a16:creationId xmlns:a16="http://schemas.microsoft.com/office/drawing/2014/main" id="{0F7C12F9-97E9-4EA3-AF4F-DD4217B7A69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38683" y="4841441"/>
            <a:ext cx="890767" cy="890767"/>
          </a:xfrm>
          <a:prstGeom prst="rect">
            <a:avLst/>
          </a:prstGeom>
        </p:spPr>
      </p:pic>
      <p:pic>
        <p:nvPicPr>
          <p:cNvPr id="27" name="Imagen 26" descr="Un letrero azul con letras blancas en un fondo negro&#10;&#10;Descripción generada automáticamente con confianza baja">
            <a:extLst>
              <a:ext uri="{FF2B5EF4-FFF2-40B4-BE49-F238E27FC236}">
                <a16:creationId xmlns:a16="http://schemas.microsoft.com/office/drawing/2014/main" id="{36035595-23D5-4878-ADFC-5219B4A6FC8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044616" y="1861798"/>
            <a:ext cx="915770" cy="915770"/>
          </a:xfrm>
          <a:prstGeom prst="rect">
            <a:avLst/>
          </a:prstGeom>
        </p:spPr>
      </p:pic>
      <p:pic>
        <p:nvPicPr>
          <p:cNvPr id="29" name="Imagen 28" descr="Icono&#10;&#10;Descripción generada automáticamente">
            <a:extLst>
              <a:ext uri="{FF2B5EF4-FFF2-40B4-BE49-F238E27FC236}">
                <a16:creationId xmlns:a16="http://schemas.microsoft.com/office/drawing/2014/main" id="{98EB8F98-1545-4808-B9DB-3126835F90C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923713" y="4841441"/>
            <a:ext cx="1591700" cy="890768"/>
          </a:xfrm>
          <a:prstGeom prst="rect">
            <a:avLst/>
          </a:prstGeom>
        </p:spPr>
      </p:pic>
    </p:spTree>
    <p:extLst>
      <p:ext uri="{BB962C8B-B14F-4D97-AF65-F5344CB8AC3E}">
        <p14:creationId xmlns:p14="http://schemas.microsoft.com/office/powerpoint/2010/main" val="912175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79CADBF1-AC82-402D-A2FC-1DB208BE1372}"/>
              </a:ext>
            </a:extLst>
          </p:cNvPr>
          <p:cNvSpPr>
            <a:spLocks noGrp="1"/>
          </p:cNvSpPr>
          <p:nvPr>
            <p:ph type="title"/>
          </p:nvPr>
        </p:nvSpPr>
        <p:spPr/>
        <p:txBody>
          <a:bodyPr/>
          <a:lstStyle/>
          <a:p>
            <a:r>
              <a:rPr lang="es-MX" sz="3200" dirty="0"/>
              <a:t>Lenguajes de programación: repaso histórico (parte 2)</a:t>
            </a:r>
            <a:endParaRPr lang="en-US" sz="3200" dirty="0"/>
          </a:p>
        </p:txBody>
      </p:sp>
      <p:graphicFrame>
        <p:nvGraphicFramePr>
          <p:cNvPr id="9" name="Marcador de contenido 8">
            <a:extLst>
              <a:ext uri="{FF2B5EF4-FFF2-40B4-BE49-F238E27FC236}">
                <a16:creationId xmlns:a16="http://schemas.microsoft.com/office/drawing/2014/main" id="{B31D5510-DEE6-4A89-A1E9-99674EB3D2A2}"/>
              </a:ext>
            </a:extLst>
          </p:cNvPr>
          <p:cNvGraphicFramePr>
            <a:graphicFrameLocks noGrp="1"/>
          </p:cNvGraphicFramePr>
          <p:nvPr>
            <p:ph idx="1"/>
          </p:nvPr>
        </p:nvGraphicFramePr>
        <p:xfrm>
          <a:off x="838200" y="1512888"/>
          <a:ext cx="10515600" cy="4664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Marcador de número de diapositiva 3">
            <a:extLst>
              <a:ext uri="{FF2B5EF4-FFF2-40B4-BE49-F238E27FC236}">
                <a16:creationId xmlns:a16="http://schemas.microsoft.com/office/drawing/2014/main" id="{D596FB19-30CC-4B60-A592-3CD392C88D10}"/>
              </a:ext>
            </a:extLst>
          </p:cNvPr>
          <p:cNvSpPr>
            <a:spLocks noGrp="1"/>
          </p:cNvSpPr>
          <p:nvPr>
            <p:ph type="sldNum" sz="quarter" idx="12"/>
          </p:nvPr>
        </p:nvSpPr>
        <p:spPr/>
        <p:txBody>
          <a:bodyPr/>
          <a:lstStyle/>
          <a:p>
            <a:r>
              <a:rPr lang="en-US" dirty="0"/>
              <a:t>Pag. </a:t>
            </a:r>
            <a:fld id="{8EF9B835-8309-473A-BB76-E87950034C76}" type="slidenum">
              <a:rPr lang="en-US" smtClean="0"/>
              <a:pPr/>
              <a:t>39</a:t>
            </a:fld>
            <a:r>
              <a:rPr lang="en-US" dirty="0"/>
              <a:t> </a:t>
            </a:r>
          </a:p>
        </p:txBody>
      </p:sp>
      <p:pic>
        <p:nvPicPr>
          <p:cNvPr id="6" name="Imagen 5" descr="Imagen que contiene interior, persona, gabinete, microondas&#10;&#10;Descripción generada automáticamente">
            <a:extLst>
              <a:ext uri="{FF2B5EF4-FFF2-40B4-BE49-F238E27FC236}">
                <a16:creationId xmlns:a16="http://schemas.microsoft.com/office/drawing/2014/main" id="{D5CEEE1E-0723-4E9A-BCB9-409FAA725A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6718" y="1735567"/>
            <a:ext cx="1351402" cy="900935"/>
          </a:xfrm>
          <a:prstGeom prst="rect">
            <a:avLst/>
          </a:prstGeom>
        </p:spPr>
      </p:pic>
      <p:pic>
        <p:nvPicPr>
          <p:cNvPr id="10" name="Imagen 9" descr="Logotipo&#10;&#10;Descripción generada automáticamente">
            <a:extLst>
              <a:ext uri="{FF2B5EF4-FFF2-40B4-BE49-F238E27FC236}">
                <a16:creationId xmlns:a16="http://schemas.microsoft.com/office/drawing/2014/main" id="{71456900-8468-4315-9D93-14DDB425464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97366" y="4884567"/>
            <a:ext cx="1603576" cy="801788"/>
          </a:xfrm>
          <a:prstGeom prst="rect">
            <a:avLst/>
          </a:prstGeom>
        </p:spPr>
      </p:pic>
      <p:pic>
        <p:nvPicPr>
          <p:cNvPr id="12" name="Imagen 11" descr="Logotipo&#10;&#10;Descripción generada automáticamente">
            <a:extLst>
              <a:ext uri="{FF2B5EF4-FFF2-40B4-BE49-F238E27FC236}">
                <a16:creationId xmlns:a16="http://schemas.microsoft.com/office/drawing/2014/main" id="{4A73E869-89FD-4197-A8BB-92873BA3B1F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00942" y="1735567"/>
            <a:ext cx="697332" cy="902528"/>
          </a:xfrm>
          <a:prstGeom prst="rect">
            <a:avLst/>
          </a:prstGeom>
        </p:spPr>
      </p:pic>
      <p:pic>
        <p:nvPicPr>
          <p:cNvPr id="16" name="Gráfico 15">
            <a:extLst>
              <a:ext uri="{FF2B5EF4-FFF2-40B4-BE49-F238E27FC236}">
                <a16:creationId xmlns:a16="http://schemas.microsoft.com/office/drawing/2014/main" id="{4AF2E672-E01A-4712-B305-FBB00A5AD67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12412" y="5212837"/>
            <a:ext cx="1603576" cy="264549"/>
          </a:xfrm>
          <a:prstGeom prst="rect">
            <a:avLst/>
          </a:prstGeom>
        </p:spPr>
      </p:pic>
      <p:pic>
        <p:nvPicPr>
          <p:cNvPr id="26" name="Imagen 25" descr="Logotipo, Icono&#10;&#10;Descripción generada automáticamente">
            <a:extLst>
              <a:ext uri="{FF2B5EF4-FFF2-40B4-BE49-F238E27FC236}">
                <a16:creationId xmlns:a16="http://schemas.microsoft.com/office/drawing/2014/main" id="{C4260116-8442-4C6A-9E9D-28C355C195D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38869" y="1865950"/>
            <a:ext cx="697332" cy="770552"/>
          </a:xfrm>
          <a:prstGeom prst="rect">
            <a:avLst/>
          </a:prstGeom>
        </p:spPr>
      </p:pic>
      <p:pic>
        <p:nvPicPr>
          <p:cNvPr id="22" name="Imagen 21" descr="Icono&#10;&#10;Descripción generada automáticamente">
            <a:extLst>
              <a:ext uri="{FF2B5EF4-FFF2-40B4-BE49-F238E27FC236}">
                <a16:creationId xmlns:a16="http://schemas.microsoft.com/office/drawing/2014/main" id="{8817A50F-953E-4E7F-B499-02F2C0BE9C9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993919" y="4961660"/>
            <a:ext cx="766904" cy="766904"/>
          </a:xfrm>
          <a:prstGeom prst="rect">
            <a:avLst/>
          </a:prstGeom>
        </p:spPr>
      </p:pic>
      <p:pic>
        <p:nvPicPr>
          <p:cNvPr id="28" name="Imagen 27" descr="Icono&#10;&#10;Descripción generada automáticamente">
            <a:extLst>
              <a:ext uri="{FF2B5EF4-FFF2-40B4-BE49-F238E27FC236}">
                <a16:creationId xmlns:a16="http://schemas.microsoft.com/office/drawing/2014/main" id="{8EAE349C-F351-4823-A995-354839246D3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408965" y="4961660"/>
            <a:ext cx="681693" cy="766904"/>
          </a:xfrm>
          <a:prstGeom prst="rect">
            <a:avLst/>
          </a:prstGeom>
        </p:spPr>
      </p:pic>
      <p:pic>
        <p:nvPicPr>
          <p:cNvPr id="31" name="Imagen 30" descr="Texto&#10;&#10;Descripción generada automáticamente">
            <a:extLst>
              <a:ext uri="{FF2B5EF4-FFF2-40B4-BE49-F238E27FC236}">
                <a16:creationId xmlns:a16="http://schemas.microsoft.com/office/drawing/2014/main" id="{B6BF3A51-9895-4ADD-AAF0-0748E231D3A2}"/>
              </a:ext>
            </a:extLst>
          </p:cNvPr>
          <p:cNvPicPr>
            <a:picLocks noChangeAspect="1"/>
          </p:cNvPicPr>
          <p:nvPr/>
        </p:nvPicPr>
        <p:blipFill rotWithShape="1">
          <a:blip r:embed="rId16">
            <a:extLst>
              <a:ext uri="{28A0092B-C50C-407E-A947-70E740481C1C}">
                <a14:useLocalDpi xmlns:a14="http://schemas.microsoft.com/office/drawing/2010/main" val="0"/>
              </a:ext>
            </a:extLst>
          </a:blip>
          <a:srcRect l="2488" t="2073" r="2389" b="25980"/>
          <a:stretch/>
        </p:blipFill>
        <p:spPr>
          <a:xfrm>
            <a:off x="7982167" y="1865950"/>
            <a:ext cx="794144" cy="770552"/>
          </a:xfrm>
          <a:prstGeom prst="rect">
            <a:avLst/>
          </a:prstGeom>
        </p:spPr>
      </p:pic>
    </p:spTree>
    <p:extLst>
      <p:ext uri="{BB962C8B-B14F-4D97-AF65-F5344CB8AC3E}">
        <p14:creationId xmlns:p14="http://schemas.microsoft.com/office/powerpoint/2010/main" val="3681586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AF0FC4-20C5-449F-C2B8-CF07477AE3D5}"/>
              </a:ext>
            </a:extLst>
          </p:cNvPr>
          <p:cNvSpPr>
            <a:spLocks noGrp="1"/>
          </p:cNvSpPr>
          <p:nvPr>
            <p:ph type="title"/>
          </p:nvPr>
        </p:nvSpPr>
        <p:spPr/>
        <p:txBody>
          <a:bodyPr/>
          <a:lstStyle/>
          <a:p>
            <a:r>
              <a:rPr lang="es-ES" dirty="0"/>
              <a:t>Objetivos de la sesión</a:t>
            </a:r>
            <a:endParaRPr lang="es-MX" dirty="0"/>
          </a:p>
        </p:txBody>
      </p:sp>
      <p:sp>
        <p:nvSpPr>
          <p:cNvPr id="3" name="Marcador de contenido 2">
            <a:extLst>
              <a:ext uri="{FF2B5EF4-FFF2-40B4-BE49-F238E27FC236}">
                <a16:creationId xmlns:a16="http://schemas.microsoft.com/office/drawing/2014/main" id="{C2CF1121-81C5-26CE-BBA2-6776DD08B8E7}"/>
              </a:ext>
            </a:extLst>
          </p:cNvPr>
          <p:cNvSpPr>
            <a:spLocks noGrp="1"/>
          </p:cNvSpPr>
          <p:nvPr>
            <p:ph idx="1"/>
          </p:nvPr>
        </p:nvSpPr>
        <p:spPr>
          <a:xfrm>
            <a:off x="838200" y="1513516"/>
            <a:ext cx="4761322" cy="4663447"/>
          </a:xfrm>
        </p:spPr>
        <p:txBody>
          <a:bodyPr/>
          <a:lstStyle/>
          <a:p>
            <a:r>
              <a:rPr lang="es-ES" dirty="0"/>
              <a:t>Identificar la importancia de las </a:t>
            </a:r>
            <a:r>
              <a:rPr lang="es-ES" b="1" dirty="0"/>
              <a:t>aplicaciones móviles </a:t>
            </a:r>
            <a:r>
              <a:rPr lang="es-ES" dirty="0"/>
              <a:t>a partir de las </a:t>
            </a:r>
            <a:r>
              <a:rPr lang="es-ES" b="1" dirty="0"/>
              <a:t>tiendas</a:t>
            </a:r>
            <a:r>
              <a:rPr lang="es-ES" dirty="0"/>
              <a:t> y sistemas operativos que las distribuyen.</a:t>
            </a:r>
          </a:p>
          <a:p>
            <a:r>
              <a:rPr lang="es-ES" dirty="0"/>
              <a:t>Conocer de forma general la historia del universo </a:t>
            </a:r>
            <a:r>
              <a:rPr lang="es-ES" b="1" dirty="0"/>
              <a:t>Android</a:t>
            </a:r>
            <a:r>
              <a:rPr lang="es-ES" dirty="0"/>
              <a:t>.</a:t>
            </a:r>
            <a:endParaRPr lang="es-MX" dirty="0"/>
          </a:p>
        </p:txBody>
      </p:sp>
      <p:sp>
        <p:nvSpPr>
          <p:cNvPr id="4" name="Marcador de número de diapositiva 3">
            <a:extLst>
              <a:ext uri="{FF2B5EF4-FFF2-40B4-BE49-F238E27FC236}">
                <a16:creationId xmlns:a16="http://schemas.microsoft.com/office/drawing/2014/main" id="{9E519A42-AD00-9B93-4F00-05DAAA034C15}"/>
              </a:ext>
            </a:extLst>
          </p:cNvPr>
          <p:cNvSpPr>
            <a:spLocks noGrp="1"/>
          </p:cNvSpPr>
          <p:nvPr>
            <p:ph type="sldNum" sz="quarter" idx="12"/>
          </p:nvPr>
        </p:nvSpPr>
        <p:spPr/>
        <p:txBody>
          <a:bodyPr/>
          <a:lstStyle/>
          <a:p>
            <a:r>
              <a:rPr lang="en-US"/>
              <a:t>Pag. </a:t>
            </a:r>
            <a:fld id="{8EF9B835-8309-473A-BB76-E87950034C76}" type="slidenum">
              <a:rPr lang="en-US" smtClean="0"/>
              <a:pPr/>
              <a:t>4</a:t>
            </a:fld>
            <a:r>
              <a:rPr lang="en-US"/>
              <a:t> </a:t>
            </a:r>
            <a:endParaRPr lang="en-US" dirty="0"/>
          </a:p>
        </p:txBody>
      </p:sp>
      <p:pic>
        <p:nvPicPr>
          <p:cNvPr id="8" name="Imagen 7" descr="Imagen que contiene verde, pequeño, frente, tabla&#10;&#10;Descripción generada automáticamente">
            <a:extLst>
              <a:ext uri="{FF2B5EF4-FFF2-40B4-BE49-F238E27FC236}">
                <a16:creationId xmlns:a16="http://schemas.microsoft.com/office/drawing/2014/main" id="{B575C030-722C-8AC7-1A45-E62FEEDE9E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657671"/>
            <a:ext cx="5715000" cy="3333750"/>
          </a:xfrm>
          <a:prstGeom prst="rect">
            <a:avLst/>
          </a:prstGeom>
        </p:spPr>
      </p:pic>
      <p:pic>
        <p:nvPicPr>
          <p:cNvPr id="12" name="Imagen 11" descr="Imagen que contiene Forma&#10;&#10;Descripción generada automáticamente">
            <a:extLst>
              <a:ext uri="{FF2B5EF4-FFF2-40B4-BE49-F238E27FC236}">
                <a16:creationId xmlns:a16="http://schemas.microsoft.com/office/drawing/2014/main" id="{B7FBFD20-19A4-A333-D104-D4CA9378B2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742" y="3553877"/>
            <a:ext cx="2540579" cy="2540579"/>
          </a:xfrm>
          <a:prstGeom prst="rect">
            <a:avLst/>
          </a:prstGeom>
        </p:spPr>
      </p:pic>
    </p:spTree>
    <p:extLst>
      <p:ext uri="{BB962C8B-B14F-4D97-AF65-F5344CB8AC3E}">
        <p14:creationId xmlns:p14="http://schemas.microsoft.com/office/powerpoint/2010/main" val="5108233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79CADBF1-AC82-402D-A2FC-1DB208BE1372}"/>
              </a:ext>
            </a:extLst>
          </p:cNvPr>
          <p:cNvSpPr>
            <a:spLocks noGrp="1"/>
          </p:cNvSpPr>
          <p:nvPr>
            <p:ph type="title"/>
          </p:nvPr>
        </p:nvSpPr>
        <p:spPr/>
        <p:txBody>
          <a:bodyPr/>
          <a:lstStyle/>
          <a:p>
            <a:r>
              <a:rPr lang="es-MX" sz="3200" dirty="0"/>
              <a:t>Lenguajes de programación: repaso histórico (parte 3)</a:t>
            </a:r>
            <a:endParaRPr lang="en-US" sz="3200" dirty="0"/>
          </a:p>
        </p:txBody>
      </p:sp>
      <p:graphicFrame>
        <p:nvGraphicFramePr>
          <p:cNvPr id="9" name="Marcador de contenido 8">
            <a:extLst>
              <a:ext uri="{FF2B5EF4-FFF2-40B4-BE49-F238E27FC236}">
                <a16:creationId xmlns:a16="http://schemas.microsoft.com/office/drawing/2014/main" id="{B31D5510-DEE6-4A89-A1E9-99674EB3D2A2}"/>
              </a:ext>
            </a:extLst>
          </p:cNvPr>
          <p:cNvGraphicFramePr>
            <a:graphicFrameLocks noGrp="1"/>
          </p:cNvGraphicFramePr>
          <p:nvPr>
            <p:ph idx="1"/>
          </p:nvPr>
        </p:nvGraphicFramePr>
        <p:xfrm>
          <a:off x="838200" y="1512888"/>
          <a:ext cx="10515600" cy="4664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Marcador de número de diapositiva 3">
            <a:extLst>
              <a:ext uri="{FF2B5EF4-FFF2-40B4-BE49-F238E27FC236}">
                <a16:creationId xmlns:a16="http://schemas.microsoft.com/office/drawing/2014/main" id="{D596FB19-30CC-4B60-A592-3CD392C88D10}"/>
              </a:ext>
            </a:extLst>
          </p:cNvPr>
          <p:cNvSpPr>
            <a:spLocks noGrp="1"/>
          </p:cNvSpPr>
          <p:nvPr>
            <p:ph type="sldNum" sz="quarter" idx="12"/>
          </p:nvPr>
        </p:nvSpPr>
        <p:spPr/>
        <p:txBody>
          <a:bodyPr/>
          <a:lstStyle/>
          <a:p>
            <a:r>
              <a:rPr lang="en-US" dirty="0"/>
              <a:t>Pag. </a:t>
            </a:r>
            <a:fld id="{8EF9B835-8309-473A-BB76-E87950034C76}" type="slidenum">
              <a:rPr lang="en-US" smtClean="0"/>
              <a:pPr/>
              <a:t>40</a:t>
            </a:fld>
            <a:r>
              <a:rPr lang="en-US" dirty="0"/>
              <a:t> </a:t>
            </a:r>
          </a:p>
        </p:txBody>
      </p:sp>
      <p:pic>
        <p:nvPicPr>
          <p:cNvPr id="7" name="Imagen 6" descr="Icono&#10;&#10;Descripción generada automáticamente">
            <a:extLst>
              <a:ext uri="{FF2B5EF4-FFF2-40B4-BE49-F238E27FC236}">
                <a16:creationId xmlns:a16="http://schemas.microsoft.com/office/drawing/2014/main" id="{282A37D4-650B-4DCB-B972-85132EA9A4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3625" y="1425860"/>
            <a:ext cx="933472" cy="933472"/>
          </a:xfrm>
          <a:prstGeom prst="rect">
            <a:avLst/>
          </a:prstGeom>
        </p:spPr>
      </p:pic>
      <p:pic>
        <p:nvPicPr>
          <p:cNvPr id="11" name="Imagen 10" descr="Un dibujo de un camello&#10;&#10;Descripción generada automáticamente con confianza baja">
            <a:extLst>
              <a:ext uri="{FF2B5EF4-FFF2-40B4-BE49-F238E27FC236}">
                <a16:creationId xmlns:a16="http://schemas.microsoft.com/office/drawing/2014/main" id="{4F35018D-F244-4CF7-AF3E-F67CD92F04D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86900" y="5182543"/>
            <a:ext cx="1780140" cy="902528"/>
          </a:xfrm>
          <a:prstGeom prst="rect">
            <a:avLst/>
          </a:prstGeom>
        </p:spPr>
      </p:pic>
      <p:pic>
        <p:nvPicPr>
          <p:cNvPr id="21" name="Imagen 20" descr="Logotipo, Icono&#10;&#10;Descripción generada automáticamente">
            <a:extLst>
              <a:ext uri="{FF2B5EF4-FFF2-40B4-BE49-F238E27FC236}">
                <a16:creationId xmlns:a16="http://schemas.microsoft.com/office/drawing/2014/main" id="{EB0D79EE-A3A3-45BC-B502-B12CB3537695}"/>
              </a:ext>
            </a:extLst>
          </p:cNvPr>
          <p:cNvPicPr>
            <a:picLocks noChangeAspect="1"/>
          </p:cNvPicPr>
          <p:nvPr/>
        </p:nvPicPr>
        <p:blipFill rotWithShape="1">
          <a:blip r:embed="rId10">
            <a:extLst>
              <a:ext uri="{28A0092B-C50C-407E-A947-70E740481C1C}">
                <a14:useLocalDpi xmlns:a14="http://schemas.microsoft.com/office/drawing/2010/main" val="0"/>
              </a:ext>
            </a:extLst>
          </a:blip>
          <a:srcRect l="20724" r="21710"/>
          <a:stretch/>
        </p:blipFill>
        <p:spPr>
          <a:xfrm>
            <a:off x="4483036" y="5096760"/>
            <a:ext cx="1007184" cy="984162"/>
          </a:xfrm>
          <a:prstGeom prst="rect">
            <a:avLst/>
          </a:prstGeom>
        </p:spPr>
      </p:pic>
      <p:pic>
        <p:nvPicPr>
          <p:cNvPr id="18" name="Imagen 17" descr="Logotipo&#10;&#10;Descripción generada automáticamente con confianza media">
            <a:extLst>
              <a:ext uri="{FF2B5EF4-FFF2-40B4-BE49-F238E27FC236}">
                <a16:creationId xmlns:a16="http://schemas.microsoft.com/office/drawing/2014/main" id="{EE836CD6-04AE-47DE-8CBB-473FB264D9F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19266" y="1512888"/>
            <a:ext cx="881182" cy="881182"/>
          </a:xfrm>
          <a:prstGeom prst="rect">
            <a:avLst/>
          </a:prstGeom>
        </p:spPr>
      </p:pic>
      <p:pic>
        <p:nvPicPr>
          <p:cNvPr id="6146" name="Picture 2" descr="Icono Ruby, lang, horizontal, logotipo Gratis de Vector Logo">
            <a:extLst>
              <a:ext uri="{FF2B5EF4-FFF2-40B4-BE49-F238E27FC236}">
                <a16:creationId xmlns:a16="http://schemas.microsoft.com/office/drawing/2014/main" id="{A2730062-D83C-4868-9157-63CFD4A883E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69691" y="5182543"/>
            <a:ext cx="2092075" cy="766905"/>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n 19" descr="Logotipo, nombre de la empresa&#10;&#10;Descripción generada automáticamente">
            <a:extLst>
              <a:ext uri="{FF2B5EF4-FFF2-40B4-BE49-F238E27FC236}">
                <a16:creationId xmlns:a16="http://schemas.microsoft.com/office/drawing/2014/main" id="{20CABDF0-8436-48F7-B500-5975B2C737E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135056" y="4901734"/>
            <a:ext cx="1183337" cy="1183337"/>
          </a:xfrm>
          <a:prstGeom prst="rect">
            <a:avLst/>
          </a:prstGeom>
        </p:spPr>
      </p:pic>
      <p:pic>
        <p:nvPicPr>
          <p:cNvPr id="7170" name="Picture 2" descr="HTML">
            <a:extLst>
              <a:ext uri="{FF2B5EF4-FFF2-40B4-BE49-F238E27FC236}">
                <a16:creationId xmlns:a16="http://schemas.microsoft.com/office/drawing/2014/main" id="{40DD16C3-C699-4651-933D-54A7014C2D0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40303" y="1661697"/>
            <a:ext cx="1685756" cy="1011454"/>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descr="Logotipo, Icono&#10;&#10;Descripción generada automáticamente">
            <a:extLst>
              <a:ext uri="{FF2B5EF4-FFF2-40B4-BE49-F238E27FC236}">
                <a16:creationId xmlns:a16="http://schemas.microsoft.com/office/drawing/2014/main" id="{C12777DE-9A41-65EF-1401-CB1B203E9C8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564636" y="1534859"/>
            <a:ext cx="1412488" cy="1093852"/>
          </a:xfrm>
          <a:prstGeom prst="rect">
            <a:avLst/>
          </a:prstGeom>
        </p:spPr>
      </p:pic>
    </p:spTree>
    <p:extLst>
      <p:ext uri="{BB962C8B-B14F-4D97-AF65-F5344CB8AC3E}">
        <p14:creationId xmlns:p14="http://schemas.microsoft.com/office/powerpoint/2010/main" val="35769891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79CADBF1-AC82-402D-A2FC-1DB208BE1372}"/>
              </a:ext>
            </a:extLst>
          </p:cNvPr>
          <p:cNvSpPr>
            <a:spLocks noGrp="1"/>
          </p:cNvSpPr>
          <p:nvPr>
            <p:ph type="title"/>
          </p:nvPr>
        </p:nvSpPr>
        <p:spPr/>
        <p:txBody>
          <a:bodyPr/>
          <a:lstStyle/>
          <a:p>
            <a:r>
              <a:rPr lang="es-MX" sz="3200" dirty="0"/>
              <a:t>Lenguajes de programación: repaso histórico (parte 4)</a:t>
            </a:r>
            <a:endParaRPr lang="en-US" sz="3200" dirty="0"/>
          </a:p>
        </p:txBody>
      </p:sp>
      <p:graphicFrame>
        <p:nvGraphicFramePr>
          <p:cNvPr id="9" name="Marcador de contenido 8">
            <a:extLst>
              <a:ext uri="{FF2B5EF4-FFF2-40B4-BE49-F238E27FC236}">
                <a16:creationId xmlns:a16="http://schemas.microsoft.com/office/drawing/2014/main" id="{B31D5510-DEE6-4A89-A1E9-99674EB3D2A2}"/>
              </a:ext>
            </a:extLst>
          </p:cNvPr>
          <p:cNvGraphicFramePr>
            <a:graphicFrameLocks noGrp="1"/>
          </p:cNvGraphicFramePr>
          <p:nvPr>
            <p:ph idx="1"/>
          </p:nvPr>
        </p:nvGraphicFramePr>
        <p:xfrm>
          <a:off x="838200" y="1512888"/>
          <a:ext cx="10515600" cy="4664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Marcador de número de diapositiva 3">
            <a:extLst>
              <a:ext uri="{FF2B5EF4-FFF2-40B4-BE49-F238E27FC236}">
                <a16:creationId xmlns:a16="http://schemas.microsoft.com/office/drawing/2014/main" id="{D596FB19-30CC-4B60-A592-3CD392C88D10}"/>
              </a:ext>
            </a:extLst>
          </p:cNvPr>
          <p:cNvSpPr>
            <a:spLocks noGrp="1"/>
          </p:cNvSpPr>
          <p:nvPr>
            <p:ph type="sldNum" sz="quarter" idx="12"/>
          </p:nvPr>
        </p:nvSpPr>
        <p:spPr/>
        <p:txBody>
          <a:bodyPr/>
          <a:lstStyle/>
          <a:p>
            <a:r>
              <a:rPr lang="en-US" dirty="0"/>
              <a:t>Pag. </a:t>
            </a:r>
            <a:fld id="{8EF9B835-8309-473A-BB76-E87950034C76}" type="slidenum">
              <a:rPr lang="en-US" smtClean="0"/>
              <a:pPr/>
              <a:t>41</a:t>
            </a:fld>
            <a:r>
              <a:rPr lang="en-US" dirty="0"/>
              <a:t> </a:t>
            </a:r>
          </a:p>
        </p:txBody>
      </p:sp>
      <p:pic>
        <p:nvPicPr>
          <p:cNvPr id="3" name="Imagen 2" descr="Logotipo&#10;&#10;Descripción generada automáticamente">
            <a:extLst>
              <a:ext uri="{FF2B5EF4-FFF2-40B4-BE49-F238E27FC236}">
                <a16:creationId xmlns:a16="http://schemas.microsoft.com/office/drawing/2014/main" id="{EFF92E5C-5002-4269-9B07-D3D6FB13FC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1382" y="1628244"/>
            <a:ext cx="1702038" cy="902528"/>
          </a:xfrm>
          <a:prstGeom prst="rect">
            <a:avLst/>
          </a:prstGeom>
        </p:spPr>
      </p:pic>
      <p:pic>
        <p:nvPicPr>
          <p:cNvPr id="10" name="Imagen 9" descr="Logotipo&#10;&#10;Descripción generada automáticamente">
            <a:extLst>
              <a:ext uri="{FF2B5EF4-FFF2-40B4-BE49-F238E27FC236}">
                <a16:creationId xmlns:a16="http://schemas.microsoft.com/office/drawing/2014/main" id="{85E890D4-D1F5-42A8-A53B-96E7B22C0B7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80919" y="5004056"/>
            <a:ext cx="1069330" cy="1069330"/>
          </a:xfrm>
          <a:prstGeom prst="rect">
            <a:avLst/>
          </a:prstGeom>
        </p:spPr>
      </p:pic>
      <p:pic>
        <p:nvPicPr>
          <p:cNvPr id="14" name="Imagen 13" descr="Icono&#10;&#10;Descripción generada automáticamente">
            <a:extLst>
              <a:ext uri="{FF2B5EF4-FFF2-40B4-BE49-F238E27FC236}">
                <a16:creationId xmlns:a16="http://schemas.microsoft.com/office/drawing/2014/main" id="{7D261743-E0AD-4E38-90A3-8FCD6B096A9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33420" y="1080481"/>
            <a:ext cx="1929986" cy="1929986"/>
          </a:xfrm>
          <a:prstGeom prst="rect">
            <a:avLst/>
          </a:prstGeom>
        </p:spPr>
      </p:pic>
      <p:pic>
        <p:nvPicPr>
          <p:cNvPr id="19" name="Imagen 18" descr="Logotipo&#10;&#10;Descripción generada automáticamente">
            <a:extLst>
              <a:ext uri="{FF2B5EF4-FFF2-40B4-BE49-F238E27FC236}">
                <a16:creationId xmlns:a16="http://schemas.microsoft.com/office/drawing/2014/main" id="{EDECB742-BB0B-4EEA-B2AE-8EDDA10D95F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21024" y="5004056"/>
            <a:ext cx="1887709" cy="773463"/>
          </a:xfrm>
          <a:prstGeom prst="rect">
            <a:avLst/>
          </a:prstGeom>
        </p:spPr>
      </p:pic>
      <p:pic>
        <p:nvPicPr>
          <p:cNvPr id="25" name="Imagen 24" descr="Logotipo&#10;&#10;Descripción generada automáticamente">
            <a:extLst>
              <a:ext uri="{FF2B5EF4-FFF2-40B4-BE49-F238E27FC236}">
                <a16:creationId xmlns:a16="http://schemas.microsoft.com/office/drawing/2014/main" id="{A2E33085-9D71-4DDC-9871-B8F046B2363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91101" y="1543373"/>
            <a:ext cx="2262130" cy="1128524"/>
          </a:xfrm>
          <a:prstGeom prst="rect">
            <a:avLst/>
          </a:prstGeom>
        </p:spPr>
      </p:pic>
      <p:pic>
        <p:nvPicPr>
          <p:cNvPr id="29" name="Imagen 28" descr="Un dibujo de un perro&#10;&#10;Descripción generada automáticamente con confianza media">
            <a:extLst>
              <a:ext uri="{FF2B5EF4-FFF2-40B4-BE49-F238E27FC236}">
                <a16:creationId xmlns:a16="http://schemas.microsoft.com/office/drawing/2014/main" id="{95B8B0CE-0093-403E-972D-23B5E00B95E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30448" y="1971040"/>
            <a:ext cx="1661388" cy="623021"/>
          </a:xfrm>
          <a:prstGeom prst="rect">
            <a:avLst/>
          </a:prstGeom>
        </p:spPr>
      </p:pic>
      <p:pic>
        <p:nvPicPr>
          <p:cNvPr id="31" name="Imagen 30" descr="Logotipo, Icono, nombre de la empresa&#10;&#10;Descripción generada automáticamente">
            <a:extLst>
              <a:ext uri="{FF2B5EF4-FFF2-40B4-BE49-F238E27FC236}">
                <a16:creationId xmlns:a16="http://schemas.microsoft.com/office/drawing/2014/main" id="{82385258-3F64-4B02-86D2-96F40749EEA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147119" y="1628244"/>
            <a:ext cx="1212792" cy="1092195"/>
          </a:xfrm>
          <a:prstGeom prst="rect">
            <a:avLst/>
          </a:prstGeom>
        </p:spPr>
      </p:pic>
      <p:pic>
        <p:nvPicPr>
          <p:cNvPr id="6" name="Imagen 5" descr="Imagen que contiene dibujo&#10;&#10;Descripción generada automáticamente">
            <a:extLst>
              <a:ext uri="{FF2B5EF4-FFF2-40B4-BE49-F238E27FC236}">
                <a16:creationId xmlns:a16="http://schemas.microsoft.com/office/drawing/2014/main" id="{29CCDF4A-3FE0-729A-AF98-EC9898EE7DB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430027" y="4855649"/>
            <a:ext cx="1070276" cy="1070276"/>
          </a:xfrm>
          <a:prstGeom prst="rect">
            <a:avLst/>
          </a:prstGeom>
        </p:spPr>
      </p:pic>
      <p:pic>
        <p:nvPicPr>
          <p:cNvPr id="8" name="Imagen 7" descr="Imagen que contiene dibujo, señal&#10;&#10;Descripción generada automáticamente">
            <a:extLst>
              <a:ext uri="{FF2B5EF4-FFF2-40B4-BE49-F238E27FC236}">
                <a16:creationId xmlns:a16="http://schemas.microsoft.com/office/drawing/2014/main" id="{04E997D8-A863-7FCE-882B-1303DB0DB99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060009" y="4990574"/>
            <a:ext cx="1735798" cy="548147"/>
          </a:xfrm>
          <a:prstGeom prst="rect">
            <a:avLst/>
          </a:prstGeom>
        </p:spPr>
      </p:pic>
      <p:pic>
        <p:nvPicPr>
          <p:cNvPr id="7" name="Imagen 6" descr="Un dibujo de una cara feliz&#10;&#10;Descripción generada automáticamente con confianza baja">
            <a:extLst>
              <a:ext uri="{FF2B5EF4-FFF2-40B4-BE49-F238E27FC236}">
                <a16:creationId xmlns:a16="http://schemas.microsoft.com/office/drawing/2014/main" id="{BAE84EFC-88A4-C6EF-12D9-4ED1806E2E5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481973" y="4839348"/>
            <a:ext cx="1328243" cy="1328243"/>
          </a:xfrm>
          <a:prstGeom prst="rect">
            <a:avLst/>
          </a:prstGeom>
        </p:spPr>
      </p:pic>
      <p:sp>
        <p:nvSpPr>
          <p:cNvPr id="2" name="Elipse 1">
            <a:extLst>
              <a:ext uri="{FF2B5EF4-FFF2-40B4-BE49-F238E27FC236}">
                <a16:creationId xmlns:a16="http://schemas.microsoft.com/office/drawing/2014/main" id="{AA901FAD-E5A5-7E45-5CD6-950FF378881B}"/>
              </a:ext>
            </a:extLst>
          </p:cNvPr>
          <p:cNvSpPr/>
          <p:nvPr/>
        </p:nvSpPr>
        <p:spPr>
          <a:xfrm>
            <a:off x="8862103" y="4055412"/>
            <a:ext cx="2187576" cy="2187576"/>
          </a:xfrm>
          <a:prstGeom prst="ellipse">
            <a:avLst/>
          </a:prstGeom>
          <a:noFill/>
          <a:ln w="762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42512576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79CADBF1-AC82-402D-A2FC-1DB208BE1372}"/>
              </a:ext>
            </a:extLst>
          </p:cNvPr>
          <p:cNvSpPr>
            <a:spLocks noGrp="1"/>
          </p:cNvSpPr>
          <p:nvPr>
            <p:ph type="title"/>
          </p:nvPr>
        </p:nvSpPr>
        <p:spPr/>
        <p:txBody>
          <a:bodyPr/>
          <a:lstStyle/>
          <a:p>
            <a:r>
              <a:rPr lang="es-MX" sz="3200" dirty="0"/>
              <a:t>Lenguajes de programación: repaso histórico (parte 5)</a:t>
            </a:r>
            <a:endParaRPr lang="en-US" sz="3200" dirty="0"/>
          </a:p>
        </p:txBody>
      </p:sp>
      <p:graphicFrame>
        <p:nvGraphicFramePr>
          <p:cNvPr id="9" name="Marcador de contenido 8">
            <a:extLst>
              <a:ext uri="{FF2B5EF4-FFF2-40B4-BE49-F238E27FC236}">
                <a16:creationId xmlns:a16="http://schemas.microsoft.com/office/drawing/2014/main" id="{B31D5510-DEE6-4A89-A1E9-99674EB3D2A2}"/>
              </a:ext>
            </a:extLst>
          </p:cNvPr>
          <p:cNvGraphicFramePr>
            <a:graphicFrameLocks noGrp="1"/>
          </p:cNvGraphicFramePr>
          <p:nvPr>
            <p:ph idx="1"/>
          </p:nvPr>
        </p:nvGraphicFramePr>
        <p:xfrm>
          <a:off x="838200" y="1512888"/>
          <a:ext cx="10515600" cy="4664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Marcador de número de diapositiva 3">
            <a:extLst>
              <a:ext uri="{FF2B5EF4-FFF2-40B4-BE49-F238E27FC236}">
                <a16:creationId xmlns:a16="http://schemas.microsoft.com/office/drawing/2014/main" id="{D596FB19-30CC-4B60-A592-3CD392C88D10}"/>
              </a:ext>
            </a:extLst>
          </p:cNvPr>
          <p:cNvSpPr>
            <a:spLocks noGrp="1"/>
          </p:cNvSpPr>
          <p:nvPr>
            <p:ph type="sldNum" sz="quarter" idx="12"/>
          </p:nvPr>
        </p:nvSpPr>
        <p:spPr/>
        <p:txBody>
          <a:bodyPr/>
          <a:lstStyle/>
          <a:p>
            <a:r>
              <a:rPr lang="en-US" dirty="0"/>
              <a:t>Pag. </a:t>
            </a:r>
            <a:fld id="{8EF9B835-8309-473A-BB76-E87950034C76}" type="slidenum">
              <a:rPr lang="en-US" smtClean="0"/>
              <a:pPr/>
              <a:t>42</a:t>
            </a:fld>
            <a:r>
              <a:rPr lang="en-US" dirty="0"/>
              <a:t> </a:t>
            </a:r>
          </a:p>
        </p:txBody>
      </p:sp>
      <p:pic>
        <p:nvPicPr>
          <p:cNvPr id="7" name="Imagen 6" descr="Interfaz de usuario gráfica, Texto&#10;&#10;Descripción generada automáticamente">
            <a:extLst>
              <a:ext uri="{FF2B5EF4-FFF2-40B4-BE49-F238E27FC236}">
                <a16:creationId xmlns:a16="http://schemas.microsoft.com/office/drawing/2014/main" id="{5FCD31B0-8DCA-DC46-70C1-BCEF8B9731B0}"/>
              </a:ext>
            </a:extLst>
          </p:cNvPr>
          <p:cNvPicPr>
            <a:picLocks noChangeAspect="1"/>
          </p:cNvPicPr>
          <p:nvPr/>
        </p:nvPicPr>
        <p:blipFill rotWithShape="1">
          <a:blip r:embed="rId8">
            <a:extLst>
              <a:ext uri="{28A0092B-C50C-407E-A947-70E740481C1C}">
                <a14:useLocalDpi xmlns:a14="http://schemas.microsoft.com/office/drawing/2010/main" val="0"/>
              </a:ext>
            </a:extLst>
          </a:blip>
          <a:srcRect l="4385" t="16340" r="55420" b="12026"/>
          <a:stretch/>
        </p:blipFill>
        <p:spPr>
          <a:xfrm>
            <a:off x="838200" y="1620279"/>
            <a:ext cx="1133856" cy="1136072"/>
          </a:xfrm>
          <a:prstGeom prst="ellipse">
            <a:avLst/>
          </a:prstGeom>
        </p:spPr>
      </p:pic>
      <p:pic>
        <p:nvPicPr>
          <p:cNvPr id="12" name="Imagen 11" descr="Icono, nombre de la empresa&#10;&#10;Descripción generada automáticamente">
            <a:extLst>
              <a:ext uri="{FF2B5EF4-FFF2-40B4-BE49-F238E27FC236}">
                <a16:creationId xmlns:a16="http://schemas.microsoft.com/office/drawing/2014/main" id="{2B61FE80-5A07-F675-7047-4819DBA72DF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25230" y="1512888"/>
            <a:ext cx="1683856" cy="1243463"/>
          </a:xfrm>
          <a:prstGeom prst="rect">
            <a:avLst/>
          </a:prstGeom>
        </p:spPr>
      </p:pic>
      <p:pic>
        <p:nvPicPr>
          <p:cNvPr id="17" name="Imagen 16" descr="Logotipo&#10;&#10;Descripción generada automáticamente">
            <a:extLst>
              <a:ext uri="{FF2B5EF4-FFF2-40B4-BE49-F238E27FC236}">
                <a16:creationId xmlns:a16="http://schemas.microsoft.com/office/drawing/2014/main" id="{0692F392-C6FF-707E-FE7E-94DFFE2C23D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77069" y="4695058"/>
            <a:ext cx="1641088" cy="1641088"/>
          </a:xfrm>
          <a:prstGeom prst="rect">
            <a:avLst/>
          </a:prstGeom>
        </p:spPr>
      </p:pic>
      <p:pic>
        <p:nvPicPr>
          <p:cNvPr id="20" name="Imagen 19" descr="Icono&#10;&#10;Descripción generada automáticamente">
            <a:extLst>
              <a:ext uri="{FF2B5EF4-FFF2-40B4-BE49-F238E27FC236}">
                <a16:creationId xmlns:a16="http://schemas.microsoft.com/office/drawing/2014/main" id="{C137275F-0931-3EC3-C72C-23199B0ADC4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29007" y="4936110"/>
            <a:ext cx="1158983" cy="1158983"/>
          </a:xfrm>
          <a:prstGeom prst="rect">
            <a:avLst/>
          </a:prstGeom>
        </p:spPr>
      </p:pic>
      <p:pic>
        <p:nvPicPr>
          <p:cNvPr id="22" name="Imagen 21" descr="Logotipo, nombre de la empresa&#10;&#10;Descripción generada automáticamente">
            <a:extLst>
              <a:ext uri="{FF2B5EF4-FFF2-40B4-BE49-F238E27FC236}">
                <a16:creationId xmlns:a16="http://schemas.microsoft.com/office/drawing/2014/main" id="{37E26426-ADB3-6DE0-0833-388D7E0E689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82916" y="1620279"/>
            <a:ext cx="2680010" cy="1169650"/>
          </a:xfrm>
          <a:prstGeom prst="rect">
            <a:avLst/>
          </a:prstGeom>
        </p:spPr>
      </p:pic>
      <p:pic>
        <p:nvPicPr>
          <p:cNvPr id="24" name="Imagen 23" descr="Forma, Logotipo, Icono, Flecha&#10;&#10;Descripción generada automáticamente">
            <a:extLst>
              <a:ext uri="{FF2B5EF4-FFF2-40B4-BE49-F238E27FC236}">
                <a16:creationId xmlns:a16="http://schemas.microsoft.com/office/drawing/2014/main" id="{61E7E42B-4F5A-4965-8F5D-DE3CAF9C6B8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61799" y="4936110"/>
            <a:ext cx="2990917" cy="1046821"/>
          </a:xfrm>
          <a:prstGeom prst="rect">
            <a:avLst/>
          </a:prstGeom>
        </p:spPr>
      </p:pic>
    </p:spTree>
    <p:extLst>
      <p:ext uri="{BB962C8B-B14F-4D97-AF65-F5344CB8AC3E}">
        <p14:creationId xmlns:p14="http://schemas.microsoft.com/office/powerpoint/2010/main" val="16277180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27FEE4-EB9F-F278-6B51-3FE747FF2EA5}"/>
              </a:ext>
            </a:extLst>
          </p:cNvPr>
          <p:cNvSpPr>
            <a:spLocks noGrp="1"/>
          </p:cNvSpPr>
          <p:nvPr>
            <p:ph type="title"/>
          </p:nvPr>
        </p:nvSpPr>
        <p:spPr/>
        <p:txBody>
          <a:bodyPr/>
          <a:lstStyle/>
          <a:p>
            <a:r>
              <a:rPr lang="es-ES" dirty="0"/>
              <a:t>Tiendas para Aplicaciones Móviles</a:t>
            </a:r>
            <a:endParaRPr lang="es-MX" dirty="0"/>
          </a:p>
        </p:txBody>
      </p:sp>
      <p:sp>
        <p:nvSpPr>
          <p:cNvPr id="4" name="Marcador de número de diapositiva 3">
            <a:extLst>
              <a:ext uri="{FF2B5EF4-FFF2-40B4-BE49-F238E27FC236}">
                <a16:creationId xmlns:a16="http://schemas.microsoft.com/office/drawing/2014/main" id="{A8BF87CC-234C-A56E-0111-F1D25407E455}"/>
              </a:ext>
            </a:extLst>
          </p:cNvPr>
          <p:cNvSpPr>
            <a:spLocks noGrp="1"/>
          </p:cNvSpPr>
          <p:nvPr>
            <p:ph type="sldNum" sz="quarter" idx="12"/>
          </p:nvPr>
        </p:nvSpPr>
        <p:spPr/>
        <p:txBody>
          <a:bodyPr/>
          <a:lstStyle/>
          <a:p>
            <a:r>
              <a:rPr lang="en-US"/>
              <a:t>Pag. </a:t>
            </a:r>
            <a:fld id="{8EF9B835-8309-473A-BB76-E87950034C76}" type="slidenum">
              <a:rPr lang="en-US" smtClean="0"/>
              <a:pPr/>
              <a:t>43</a:t>
            </a:fld>
            <a:r>
              <a:rPr lang="en-US"/>
              <a:t> </a:t>
            </a:r>
            <a:endParaRPr lang="en-US" dirty="0"/>
          </a:p>
        </p:txBody>
      </p:sp>
      <p:pic>
        <p:nvPicPr>
          <p:cNvPr id="6" name="Imagen 5" descr="Icono&#10;&#10;Descripción generada automáticamente">
            <a:extLst>
              <a:ext uri="{FF2B5EF4-FFF2-40B4-BE49-F238E27FC236}">
                <a16:creationId xmlns:a16="http://schemas.microsoft.com/office/drawing/2014/main" id="{8A09A72C-DFC6-2189-E775-C24A4452C4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4002" y="1590773"/>
            <a:ext cx="2110229" cy="2110229"/>
          </a:xfrm>
          <a:prstGeom prst="rect">
            <a:avLst/>
          </a:prstGeom>
        </p:spPr>
      </p:pic>
      <p:pic>
        <p:nvPicPr>
          <p:cNvPr id="10" name="Imagen 9" descr="Imagen que contiene Texto&#10;&#10;Descripción generada automáticamente">
            <a:extLst>
              <a:ext uri="{FF2B5EF4-FFF2-40B4-BE49-F238E27FC236}">
                <a16:creationId xmlns:a16="http://schemas.microsoft.com/office/drawing/2014/main" id="{641DA827-A464-1A32-A262-96CE5D43B6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7905" y="1590773"/>
            <a:ext cx="4876800" cy="2381250"/>
          </a:xfrm>
          <a:prstGeom prst="rect">
            <a:avLst/>
          </a:prstGeom>
        </p:spPr>
      </p:pic>
      <p:pic>
        <p:nvPicPr>
          <p:cNvPr id="12" name="Imagen 11" descr="Imagen que contiene Logotipo&#10;&#10;Descripción generada automáticamente">
            <a:extLst>
              <a:ext uri="{FF2B5EF4-FFF2-40B4-BE49-F238E27FC236}">
                <a16:creationId xmlns:a16="http://schemas.microsoft.com/office/drawing/2014/main" id="{1FDF901F-ECE8-2407-0539-A94C471868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166" y="3799787"/>
            <a:ext cx="2313495" cy="2313495"/>
          </a:xfrm>
          <a:prstGeom prst="rect">
            <a:avLst/>
          </a:prstGeom>
        </p:spPr>
      </p:pic>
      <p:pic>
        <p:nvPicPr>
          <p:cNvPr id="14" name="Imagen 13" descr="Imagen que contiene dibujo, señal&#10;&#10;Descripción generada automáticamente">
            <a:extLst>
              <a:ext uri="{FF2B5EF4-FFF2-40B4-BE49-F238E27FC236}">
                <a16:creationId xmlns:a16="http://schemas.microsoft.com/office/drawing/2014/main" id="{FD1B12D7-1E5C-A9BC-CA47-2F2440A04E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9459" y="3799787"/>
            <a:ext cx="3877559" cy="2181127"/>
          </a:xfrm>
          <a:prstGeom prst="rect">
            <a:avLst/>
          </a:prstGeom>
        </p:spPr>
      </p:pic>
    </p:spTree>
    <p:extLst>
      <p:ext uri="{BB962C8B-B14F-4D97-AF65-F5344CB8AC3E}">
        <p14:creationId xmlns:p14="http://schemas.microsoft.com/office/powerpoint/2010/main" val="8690047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B28383-B2F1-1730-76A8-0AC5309C43B0}"/>
              </a:ext>
            </a:extLst>
          </p:cNvPr>
          <p:cNvSpPr>
            <a:spLocks noGrp="1"/>
          </p:cNvSpPr>
          <p:nvPr>
            <p:ph type="title"/>
          </p:nvPr>
        </p:nvSpPr>
        <p:spPr/>
        <p:txBody>
          <a:bodyPr/>
          <a:lstStyle/>
          <a:p>
            <a:r>
              <a:rPr lang="es-ES" dirty="0"/>
              <a:t>Sistemas Operativos</a:t>
            </a:r>
            <a:endParaRPr lang="es-MX" dirty="0"/>
          </a:p>
        </p:txBody>
      </p:sp>
      <p:sp>
        <p:nvSpPr>
          <p:cNvPr id="4" name="Marcador de número de diapositiva 3">
            <a:extLst>
              <a:ext uri="{FF2B5EF4-FFF2-40B4-BE49-F238E27FC236}">
                <a16:creationId xmlns:a16="http://schemas.microsoft.com/office/drawing/2014/main" id="{1A5697AD-BDCE-0022-CC93-AA21E91EDED6}"/>
              </a:ext>
            </a:extLst>
          </p:cNvPr>
          <p:cNvSpPr>
            <a:spLocks noGrp="1"/>
          </p:cNvSpPr>
          <p:nvPr>
            <p:ph type="sldNum" sz="quarter" idx="12"/>
          </p:nvPr>
        </p:nvSpPr>
        <p:spPr/>
        <p:txBody>
          <a:bodyPr/>
          <a:lstStyle/>
          <a:p>
            <a:r>
              <a:rPr lang="en-US"/>
              <a:t>Pag. </a:t>
            </a:r>
            <a:fld id="{8EF9B835-8309-473A-BB76-E87950034C76}" type="slidenum">
              <a:rPr lang="en-US" smtClean="0"/>
              <a:pPr/>
              <a:t>44</a:t>
            </a:fld>
            <a:r>
              <a:rPr lang="en-US"/>
              <a:t> </a:t>
            </a:r>
            <a:endParaRPr lang="en-US" dirty="0"/>
          </a:p>
        </p:txBody>
      </p:sp>
      <p:pic>
        <p:nvPicPr>
          <p:cNvPr id="6" name="Imagen 5" descr="Un dibujo de un perro&#10;&#10;Descripción generada automáticamente con confianza media">
            <a:extLst>
              <a:ext uri="{FF2B5EF4-FFF2-40B4-BE49-F238E27FC236}">
                <a16:creationId xmlns:a16="http://schemas.microsoft.com/office/drawing/2014/main" id="{FBB1F4AB-DE15-E9A6-F09B-BBA7BFA08E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9730" y="1612490"/>
            <a:ext cx="4228707" cy="2114354"/>
          </a:xfrm>
          <a:prstGeom prst="rect">
            <a:avLst/>
          </a:prstGeom>
        </p:spPr>
      </p:pic>
      <p:pic>
        <p:nvPicPr>
          <p:cNvPr id="8" name="Imagen 7" descr="Logotipo&#10;&#10;Descripción generada automáticamente">
            <a:extLst>
              <a:ext uri="{FF2B5EF4-FFF2-40B4-BE49-F238E27FC236}">
                <a16:creationId xmlns:a16="http://schemas.microsoft.com/office/drawing/2014/main" id="{A5396294-AA83-C940-E317-404165BCE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4627" y="1567614"/>
            <a:ext cx="3181693" cy="2385033"/>
          </a:xfrm>
          <a:prstGeom prst="rect">
            <a:avLst/>
          </a:prstGeom>
        </p:spPr>
      </p:pic>
      <p:pic>
        <p:nvPicPr>
          <p:cNvPr id="10" name="Imagen 9" descr="Logotipo&#10;&#10;Descripción generada automáticamente">
            <a:extLst>
              <a:ext uri="{FF2B5EF4-FFF2-40B4-BE49-F238E27FC236}">
                <a16:creationId xmlns:a16="http://schemas.microsoft.com/office/drawing/2014/main" id="{1BBBBB9C-C222-5F76-7205-05ACACCD35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6838" y="3864817"/>
            <a:ext cx="4426959" cy="2318278"/>
          </a:xfrm>
          <a:prstGeom prst="rect">
            <a:avLst/>
          </a:prstGeom>
        </p:spPr>
      </p:pic>
      <p:pic>
        <p:nvPicPr>
          <p:cNvPr id="12" name="Imagen 11" descr="Texto&#10;&#10;Descripción generada automáticamente">
            <a:extLst>
              <a:ext uri="{FF2B5EF4-FFF2-40B4-BE49-F238E27FC236}">
                <a16:creationId xmlns:a16="http://schemas.microsoft.com/office/drawing/2014/main" id="{95BD1EC3-0429-E4A8-4F99-023B933C75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4623" y="4166556"/>
            <a:ext cx="4769177" cy="1804339"/>
          </a:xfrm>
          <a:prstGeom prst="rect">
            <a:avLst/>
          </a:prstGeom>
        </p:spPr>
      </p:pic>
    </p:spTree>
    <p:extLst>
      <p:ext uri="{BB962C8B-B14F-4D97-AF65-F5344CB8AC3E}">
        <p14:creationId xmlns:p14="http://schemas.microsoft.com/office/powerpoint/2010/main" val="37406360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685739-2AC5-46D6-5AF2-2C5D25AF544D}"/>
              </a:ext>
            </a:extLst>
          </p:cNvPr>
          <p:cNvSpPr>
            <a:spLocks noGrp="1"/>
          </p:cNvSpPr>
          <p:nvPr>
            <p:ph type="title"/>
          </p:nvPr>
        </p:nvSpPr>
        <p:spPr/>
        <p:txBody>
          <a:bodyPr/>
          <a:lstStyle/>
          <a:p>
            <a:r>
              <a:rPr lang="es-ES" dirty="0" err="1"/>
              <a:t>Kotlin</a:t>
            </a:r>
            <a:endParaRPr lang="es-MX" dirty="0"/>
          </a:p>
        </p:txBody>
      </p:sp>
      <p:sp>
        <p:nvSpPr>
          <p:cNvPr id="3" name="Marcador de contenido 2">
            <a:extLst>
              <a:ext uri="{FF2B5EF4-FFF2-40B4-BE49-F238E27FC236}">
                <a16:creationId xmlns:a16="http://schemas.microsoft.com/office/drawing/2014/main" id="{4CFFD3E9-32B9-C660-86BD-3C615EBA7D6D}"/>
              </a:ext>
            </a:extLst>
          </p:cNvPr>
          <p:cNvSpPr>
            <a:spLocks noGrp="1"/>
          </p:cNvSpPr>
          <p:nvPr>
            <p:ph idx="1"/>
          </p:nvPr>
        </p:nvSpPr>
        <p:spPr>
          <a:xfrm>
            <a:off x="838200" y="1513516"/>
            <a:ext cx="5570300" cy="4663447"/>
          </a:xfrm>
        </p:spPr>
        <p:txBody>
          <a:bodyPr/>
          <a:lstStyle/>
          <a:p>
            <a:r>
              <a:rPr lang="es-ES" dirty="0"/>
              <a:t>Proyecto de </a:t>
            </a:r>
            <a:r>
              <a:rPr lang="es-ES" b="1" dirty="0" err="1"/>
              <a:t>JetBrains</a:t>
            </a:r>
            <a:r>
              <a:rPr lang="es-ES" dirty="0"/>
              <a:t>, lanzado en </a:t>
            </a:r>
            <a:r>
              <a:rPr lang="es-ES" b="1" dirty="0"/>
              <a:t>2016</a:t>
            </a:r>
            <a:r>
              <a:rPr lang="es-ES" dirty="0"/>
              <a:t>.</a:t>
            </a:r>
          </a:p>
          <a:p>
            <a:r>
              <a:rPr lang="es-ES" dirty="0"/>
              <a:t>Se trata de un </a:t>
            </a:r>
            <a:r>
              <a:rPr lang="es-ES" b="1" dirty="0"/>
              <a:t>lenguaje de programación </a:t>
            </a:r>
            <a:r>
              <a:rPr lang="es-ES" dirty="0"/>
              <a:t>de tapado estático que puede </a:t>
            </a:r>
            <a:r>
              <a:rPr lang="es-ES" b="1" dirty="0"/>
              <a:t>correr sobre la JVM</a:t>
            </a:r>
            <a:r>
              <a:rPr lang="es-ES" dirty="0"/>
              <a:t>. </a:t>
            </a:r>
          </a:p>
          <a:p>
            <a:r>
              <a:rPr lang="es-ES" dirty="0"/>
              <a:t>Gracias a esto es </a:t>
            </a:r>
            <a:r>
              <a:rPr lang="es-ES" b="1" dirty="0"/>
              <a:t>totalmente interoperable con código Java</a:t>
            </a:r>
            <a:r>
              <a:rPr lang="es-ES" dirty="0"/>
              <a:t>.</a:t>
            </a:r>
          </a:p>
          <a:p>
            <a:r>
              <a:rPr lang="es-ES" b="1" dirty="0"/>
              <a:t>Google en 2019, anuncia que el desarrollo de Android sería cada vez más importante para </a:t>
            </a:r>
            <a:r>
              <a:rPr lang="es-ES" b="1" dirty="0" err="1"/>
              <a:t>Kotlin</a:t>
            </a:r>
            <a:r>
              <a:rPr lang="es-ES" dirty="0"/>
              <a:t>. </a:t>
            </a:r>
          </a:p>
          <a:p>
            <a:r>
              <a:rPr lang="es-ES" dirty="0"/>
              <a:t>Google y </a:t>
            </a:r>
            <a:r>
              <a:rPr lang="es-ES" dirty="0" err="1"/>
              <a:t>JetBrains</a:t>
            </a:r>
            <a:r>
              <a:rPr lang="es-ES" dirty="0"/>
              <a:t> fundan la </a:t>
            </a:r>
            <a:r>
              <a:rPr lang="es-ES" dirty="0" err="1"/>
              <a:t>Kotlin</a:t>
            </a:r>
            <a:r>
              <a:rPr lang="es-ES" dirty="0"/>
              <a:t> </a:t>
            </a:r>
            <a:r>
              <a:rPr lang="es-ES" dirty="0" err="1"/>
              <a:t>Foundation</a:t>
            </a:r>
            <a:r>
              <a:rPr lang="es-ES" dirty="0"/>
              <a:t>: https://kotlinfoundation.org/</a:t>
            </a:r>
            <a:endParaRPr lang="es-MX" dirty="0"/>
          </a:p>
        </p:txBody>
      </p:sp>
      <p:sp>
        <p:nvSpPr>
          <p:cNvPr id="4" name="Marcador de número de diapositiva 3">
            <a:extLst>
              <a:ext uri="{FF2B5EF4-FFF2-40B4-BE49-F238E27FC236}">
                <a16:creationId xmlns:a16="http://schemas.microsoft.com/office/drawing/2014/main" id="{49D87E36-AEEA-CDF1-1AB6-9B64C2EA50CC}"/>
              </a:ext>
            </a:extLst>
          </p:cNvPr>
          <p:cNvSpPr>
            <a:spLocks noGrp="1"/>
          </p:cNvSpPr>
          <p:nvPr>
            <p:ph type="sldNum" sz="quarter" idx="12"/>
          </p:nvPr>
        </p:nvSpPr>
        <p:spPr/>
        <p:txBody>
          <a:bodyPr/>
          <a:lstStyle/>
          <a:p>
            <a:r>
              <a:rPr lang="en-US"/>
              <a:t>Pag. </a:t>
            </a:r>
            <a:fld id="{8EF9B835-8309-473A-BB76-E87950034C76}" type="slidenum">
              <a:rPr lang="en-US" smtClean="0"/>
              <a:pPr/>
              <a:t>45</a:t>
            </a:fld>
            <a:r>
              <a:rPr lang="en-US"/>
              <a:t> </a:t>
            </a:r>
            <a:endParaRPr lang="en-US" dirty="0"/>
          </a:p>
        </p:txBody>
      </p:sp>
      <p:pic>
        <p:nvPicPr>
          <p:cNvPr id="6" name="Imagen 5" descr="Logotipo, nombre de la empresa&#10;&#10;Descripción generada automáticamente">
            <a:extLst>
              <a:ext uri="{FF2B5EF4-FFF2-40B4-BE49-F238E27FC236}">
                <a16:creationId xmlns:a16="http://schemas.microsoft.com/office/drawing/2014/main" id="{BAE07E9B-608B-76DB-8181-997B3D6BBB25}"/>
              </a:ext>
            </a:extLst>
          </p:cNvPr>
          <p:cNvPicPr>
            <a:picLocks noChangeAspect="1"/>
          </p:cNvPicPr>
          <p:nvPr/>
        </p:nvPicPr>
        <p:blipFill rotWithShape="1">
          <a:blip r:embed="rId2">
            <a:extLst>
              <a:ext uri="{28A0092B-C50C-407E-A947-70E740481C1C}">
                <a14:useLocalDpi xmlns:a14="http://schemas.microsoft.com/office/drawing/2010/main" val="0"/>
              </a:ext>
            </a:extLst>
          </a:blip>
          <a:srcRect l="8497" t="18221" r="7441" b="18309"/>
          <a:stretch/>
        </p:blipFill>
        <p:spPr>
          <a:xfrm>
            <a:off x="7253141" y="1598807"/>
            <a:ext cx="4213781" cy="1590773"/>
          </a:xfrm>
          <a:prstGeom prst="rect">
            <a:avLst/>
          </a:prstGeom>
        </p:spPr>
      </p:pic>
      <p:pic>
        <p:nvPicPr>
          <p:cNvPr id="8" name="Imagen 7" descr="Icono&#10;&#10;Descripción generada automáticamente">
            <a:extLst>
              <a:ext uri="{FF2B5EF4-FFF2-40B4-BE49-F238E27FC236}">
                <a16:creationId xmlns:a16="http://schemas.microsoft.com/office/drawing/2014/main" id="{D26E7AD7-3F9E-C908-EBF4-F5F1FD6928F5}"/>
              </a:ext>
            </a:extLst>
          </p:cNvPr>
          <p:cNvPicPr>
            <a:picLocks noChangeAspect="1"/>
          </p:cNvPicPr>
          <p:nvPr/>
        </p:nvPicPr>
        <p:blipFill rotWithShape="1">
          <a:blip r:embed="rId3">
            <a:extLst>
              <a:ext uri="{28A0092B-C50C-407E-A947-70E740481C1C}">
                <a14:useLocalDpi xmlns:a14="http://schemas.microsoft.com/office/drawing/2010/main" val="0"/>
              </a:ext>
            </a:extLst>
          </a:blip>
          <a:srcRect l="26942" r="27086"/>
          <a:stretch/>
        </p:blipFill>
        <p:spPr>
          <a:xfrm>
            <a:off x="8559538" y="3429000"/>
            <a:ext cx="2036189" cy="2214562"/>
          </a:xfrm>
          <a:prstGeom prst="rect">
            <a:avLst/>
          </a:prstGeom>
        </p:spPr>
      </p:pic>
    </p:spTree>
    <p:extLst>
      <p:ext uri="{BB962C8B-B14F-4D97-AF65-F5344CB8AC3E}">
        <p14:creationId xmlns:p14="http://schemas.microsoft.com/office/powerpoint/2010/main" val="8155012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E7E48D-319F-EC57-1054-B3E44D062B31}"/>
              </a:ext>
            </a:extLst>
          </p:cNvPr>
          <p:cNvSpPr>
            <a:spLocks noGrp="1"/>
          </p:cNvSpPr>
          <p:nvPr>
            <p:ph type="title"/>
          </p:nvPr>
        </p:nvSpPr>
        <p:spPr/>
        <p:txBody>
          <a:bodyPr/>
          <a:lstStyle/>
          <a:p>
            <a:r>
              <a:rPr lang="es-ES" dirty="0"/>
              <a:t>¿Por qué </a:t>
            </a:r>
            <a:r>
              <a:rPr lang="es-ES" dirty="0" err="1"/>
              <a:t>Kotlin</a:t>
            </a:r>
            <a:r>
              <a:rPr lang="es-ES" dirty="0"/>
              <a:t> tiene prioridad en el desarrollo de Android?</a:t>
            </a:r>
            <a:endParaRPr lang="es-MX" dirty="0"/>
          </a:p>
        </p:txBody>
      </p:sp>
      <p:sp>
        <p:nvSpPr>
          <p:cNvPr id="3" name="Marcador de contenido 2">
            <a:extLst>
              <a:ext uri="{FF2B5EF4-FFF2-40B4-BE49-F238E27FC236}">
                <a16:creationId xmlns:a16="http://schemas.microsoft.com/office/drawing/2014/main" id="{06F5024F-9A02-8872-7719-2FDBB96BC539}"/>
              </a:ext>
            </a:extLst>
          </p:cNvPr>
          <p:cNvSpPr>
            <a:spLocks noGrp="1"/>
          </p:cNvSpPr>
          <p:nvPr>
            <p:ph idx="1"/>
          </p:nvPr>
        </p:nvSpPr>
        <p:spPr>
          <a:xfrm>
            <a:off x="838200" y="1513516"/>
            <a:ext cx="6052794" cy="4663447"/>
          </a:xfrm>
        </p:spPr>
        <p:txBody>
          <a:bodyPr/>
          <a:lstStyle/>
          <a:p>
            <a:pPr>
              <a:buFont typeface="Arial" panose="020B0604020202020204" pitchFamily="34" charset="0"/>
              <a:buChar char="•"/>
            </a:pPr>
            <a:r>
              <a:rPr lang="es-ES" b="1" dirty="0"/>
              <a:t>Expresivo y conciso:</a:t>
            </a:r>
            <a:r>
              <a:rPr lang="es-ES" dirty="0"/>
              <a:t> Expresa tus ideas y reduce la cantidad de código estándar.</a:t>
            </a:r>
          </a:p>
          <a:p>
            <a:pPr>
              <a:buFont typeface="Arial" panose="020B0604020202020204" pitchFamily="34" charset="0"/>
              <a:buChar char="•"/>
            </a:pPr>
            <a:r>
              <a:rPr lang="es-ES" b="1" dirty="0"/>
              <a:t>Código más seguro:</a:t>
            </a:r>
            <a:r>
              <a:rPr lang="es-ES" dirty="0"/>
              <a:t> </a:t>
            </a:r>
            <a:r>
              <a:rPr lang="es-ES" dirty="0" err="1"/>
              <a:t>Kotlin</a:t>
            </a:r>
            <a:r>
              <a:rPr lang="es-ES" dirty="0"/>
              <a:t> cuenta con muchas funciones de lenguaje que te ayudarán a evitar errores de programación comunes, como excepciones de puntero nulo.</a:t>
            </a:r>
          </a:p>
          <a:p>
            <a:pPr>
              <a:buFont typeface="Arial" panose="020B0604020202020204" pitchFamily="34" charset="0"/>
              <a:buChar char="•"/>
            </a:pPr>
            <a:r>
              <a:rPr lang="es-ES" b="1" dirty="0"/>
              <a:t>Interoperabilidad:</a:t>
            </a:r>
            <a:r>
              <a:rPr lang="es-ES" dirty="0"/>
              <a:t> Puedes llamar al código basado en Java desde </a:t>
            </a:r>
            <a:r>
              <a:rPr lang="es-ES" dirty="0" err="1"/>
              <a:t>Kotlin</a:t>
            </a:r>
            <a:r>
              <a:rPr lang="es-ES" dirty="0"/>
              <a:t>, o viceversa.</a:t>
            </a:r>
          </a:p>
          <a:p>
            <a:pPr>
              <a:buFont typeface="Arial" panose="020B0604020202020204" pitchFamily="34" charset="0"/>
              <a:buChar char="•"/>
            </a:pPr>
            <a:r>
              <a:rPr lang="es-ES" b="1" dirty="0"/>
              <a:t>Simultaneidad estructurada:</a:t>
            </a:r>
            <a:r>
              <a:rPr lang="es-ES" dirty="0"/>
              <a:t> Las </a:t>
            </a:r>
            <a:r>
              <a:rPr lang="es-ES" dirty="0" err="1"/>
              <a:t>corrutinas</a:t>
            </a:r>
            <a:r>
              <a:rPr lang="es-ES" dirty="0"/>
              <a:t> simplifican en gran medida la administración de tareas en segundo plano para todo, desde las llamadas de red hasta el acceso a los datos locales.</a:t>
            </a:r>
          </a:p>
          <a:p>
            <a:endParaRPr lang="es-MX" dirty="0"/>
          </a:p>
        </p:txBody>
      </p:sp>
      <p:sp>
        <p:nvSpPr>
          <p:cNvPr id="4" name="Marcador de número de diapositiva 3">
            <a:extLst>
              <a:ext uri="{FF2B5EF4-FFF2-40B4-BE49-F238E27FC236}">
                <a16:creationId xmlns:a16="http://schemas.microsoft.com/office/drawing/2014/main" id="{A4B98BBF-F885-25A9-3DF7-FF7E3A90E8C8}"/>
              </a:ext>
            </a:extLst>
          </p:cNvPr>
          <p:cNvSpPr>
            <a:spLocks noGrp="1"/>
          </p:cNvSpPr>
          <p:nvPr>
            <p:ph type="sldNum" sz="quarter" idx="12"/>
          </p:nvPr>
        </p:nvSpPr>
        <p:spPr/>
        <p:txBody>
          <a:bodyPr/>
          <a:lstStyle/>
          <a:p>
            <a:r>
              <a:rPr lang="en-US"/>
              <a:t>Pag. </a:t>
            </a:r>
            <a:fld id="{8EF9B835-8309-473A-BB76-E87950034C76}" type="slidenum">
              <a:rPr lang="en-US" smtClean="0"/>
              <a:pPr/>
              <a:t>46</a:t>
            </a:fld>
            <a:r>
              <a:rPr lang="en-US"/>
              <a:t> </a:t>
            </a:r>
            <a:endParaRPr lang="en-US" dirty="0"/>
          </a:p>
        </p:txBody>
      </p:sp>
      <p:pic>
        <p:nvPicPr>
          <p:cNvPr id="6" name="Imagen 5" descr="Un dibujo animado con letras&#10;&#10;Descripción generada automáticamente con confianza baja">
            <a:extLst>
              <a:ext uri="{FF2B5EF4-FFF2-40B4-BE49-F238E27FC236}">
                <a16:creationId xmlns:a16="http://schemas.microsoft.com/office/drawing/2014/main" id="{4B65D20C-BC81-ADDE-BA75-DC21ABBE6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0994" y="2117901"/>
            <a:ext cx="4805190" cy="2787742"/>
          </a:xfrm>
          <a:prstGeom prst="rect">
            <a:avLst/>
          </a:prstGeom>
        </p:spPr>
      </p:pic>
    </p:spTree>
    <p:extLst>
      <p:ext uri="{BB962C8B-B14F-4D97-AF65-F5344CB8AC3E}">
        <p14:creationId xmlns:p14="http://schemas.microsoft.com/office/powerpoint/2010/main" val="42154908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DA58F9-4362-AD88-AAB5-38DCFD1F045C}"/>
              </a:ext>
            </a:extLst>
          </p:cNvPr>
          <p:cNvSpPr>
            <a:spLocks noGrp="1"/>
          </p:cNvSpPr>
          <p:nvPr>
            <p:ph type="title"/>
          </p:nvPr>
        </p:nvSpPr>
        <p:spPr/>
        <p:txBody>
          <a:bodyPr/>
          <a:lstStyle/>
          <a:p>
            <a:r>
              <a:rPr lang="es-ES" dirty="0"/>
              <a:t>Instalación Android Studio</a:t>
            </a:r>
            <a:endParaRPr lang="es-MX" dirty="0"/>
          </a:p>
        </p:txBody>
      </p:sp>
      <p:sp>
        <p:nvSpPr>
          <p:cNvPr id="3" name="Marcador de contenido 2">
            <a:extLst>
              <a:ext uri="{FF2B5EF4-FFF2-40B4-BE49-F238E27FC236}">
                <a16:creationId xmlns:a16="http://schemas.microsoft.com/office/drawing/2014/main" id="{EDEBC399-A160-20F0-41B5-E33664CE2092}"/>
              </a:ext>
            </a:extLst>
          </p:cNvPr>
          <p:cNvSpPr>
            <a:spLocks noGrp="1"/>
          </p:cNvSpPr>
          <p:nvPr>
            <p:ph idx="1"/>
          </p:nvPr>
        </p:nvSpPr>
        <p:spPr>
          <a:xfrm>
            <a:off x="838200" y="1513516"/>
            <a:ext cx="10515600" cy="447259"/>
          </a:xfrm>
        </p:spPr>
        <p:txBody>
          <a:bodyPr/>
          <a:lstStyle/>
          <a:p>
            <a:r>
              <a:rPr lang="es-MX" dirty="0"/>
              <a:t>URL de Aplicación: </a:t>
            </a:r>
            <a:r>
              <a:rPr lang="es-MX" dirty="0">
                <a:hlinkClick r:id="rId2"/>
              </a:rPr>
              <a:t>https://developer.android.com/studio</a:t>
            </a:r>
            <a:endParaRPr lang="es-MX" dirty="0"/>
          </a:p>
          <a:p>
            <a:endParaRPr lang="es-MX" dirty="0"/>
          </a:p>
        </p:txBody>
      </p:sp>
      <p:sp>
        <p:nvSpPr>
          <p:cNvPr id="4" name="Marcador de número de diapositiva 3">
            <a:extLst>
              <a:ext uri="{FF2B5EF4-FFF2-40B4-BE49-F238E27FC236}">
                <a16:creationId xmlns:a16="http://schemas.microsoft.com/office/drawing/2014/main" id="{F0E3190C-F07D-F2AE-50F2-E9F74D7C31EA}"/>
              </a:ext>
            </a:extLst>
          </p:cNvPr>
          <p:cNvSpPr>
            <a:spLocks noGrp="1"/>
          </p:cNvSpPr>
          <p:nvPr>
            <p:ph type="sldNum" sz="quarter" idx="12"/>
          </p:nvPr>
        </p:nvSpPr>
        <p:spPr/>
        <p:txBody>
          <a:bodyPr/>
          <a:lstStyle/>
          <a:p>
            <a:r>
              <a:rPr lang="en-US"/>
              <a:t>Pag. </a:t>
            </a:r>
            <a:fld id="{8EF9B835-8309-473A-BB76-E87950034C76}" type="slidenum">
              <a:rPr lang="en-US" smtClean="0"/>
              <a:pPr/>
              <a:t>47</a:t>
            </a:fld>
            <a:r>
              <a:rPr lang="en-US"/>
              <a:t> </a:t>
            </a:r>
            <a:endParaRPr lang="en-US" dirty="0"/>
          </a:p>
        </p:txBody>
      </p:sp>
      <p:pic>
        <p:nvPicPr>
          <p:cNvPr id="6" name="Imagen 5">
            <a:extLst>
              <a:ext uri="{FF2B5EF4-FFF2-40B4-BE49-F238E27FC236}">
                <a16:creationId xmlns:a16="http://schemas.microsoft.com/office/drawing/2014/main" id="{CDE28C52-4BAE-60B5-9AD5-DF743588E340}"/>
              </a:ext>
            </a:extLst>
          </p:cNvPr>
          <p:cNvPicPr>
            <a:picLocks noChangeAspect="1"/>
          </p:cNvPicPr>
          <p:nvPr/>
        </p:nvPicPr>
        <p:blipFill>
          <a:blip r:embed="rId3"/>
          <a:stretch>
            <a:fillRect/>
          </a:stretch>
        </p:blipFill>
        <p:spPr>
          <a:xfrm>
            <a:off x="3038573" y="2009604"/>
            <a:ext cx="6114854" cy="3760316"/>
          </a:xfrm>
          <a:prstGeom prst="rect">
            <a:avLst/>
          </a:prstGeom>
        </p:spPr>
      </p:pic>
    </p:spTree>
    <p:extLst>
      <p:ext uri="{BB962C8B-B14F-4D97-AF65-F5344CB8AC3E}">
        <p14:creationId xmlns:p14="http://schemas.microsoft.com/office/powerpoint/2010/main" val="3175912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726D23-A14A-C5C3-B624-59C243B6C30D}"/>
              </a:ext>
            </a:extLst>
          </p:cNvPr>
          <p:cNvSpPr>
            <a:spLocks noGrp="1"/>
          </p:cNvSpPr>
          <p:nvPr>
            <p:ph type="title"/>
          </p:nvPr>
        </p:nvSpPr>
        <p:spPr/>
        <p:txBody>
          <a:bodyPr/>
          <a:lstStyle/>
          <a:p>
            <a:r>
              <a:rPr lang="es-ES" dirty="0"/>
              <a:t>Instalación Android Studio</a:t>
            </a:r>
            <a:endParaRPr lang="es-MX" dirty="0"/>
          </a:p>
        </p:txBody>
      </p:sp>
      <p:pic>
        <p:nvPicPr>
          <p:cNvPr id="6" name="Marcador de contenido 5" descr="Interfaz de usuario gráfica, Texto&#10;&#10;Descripción generada automáticamente">
            <a:extLst>
              <a:ext uri="{FF2B5EF4-FFF2-40B4-BE49-F238E27FC236}">
                <a16:creationId xmlns:a16="http://schemas.microsoft.com/office/drawing/2014/main" id="{0FF717CA-250F-7264-8EB4-8DBED38CEC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95902" y="1512888"/>
            <a:ext cx="6200195" cy="4664075"/>
          </a:xfrm>
        </p:spPr>
      </p:pic>
      <p:sp>
        <p:nvSpPr>
          <p:cNvPr id="4" name="Marcador de número de diapositiva 3">
            <a:extLst>
              <a:ext uri="{FF2B5EF4-FFF2-40B4-BE49-F238E27FC236}">
                <a16:creationId xmlns:a16="http://schemas.microsoft.com/office/drawing/2014/main" id="{485F961B-32CE-4E63-43EB-044266BC1697}"/>
              </a:ext>
            </a:extLst>
          </p:cNvPr>
          <p:cNvSpPr>
            <a:spLocks noGrp="1"/>
          </p:cNvSpPr>
          <p:nvPr>
            <p:ph type="sldNum" sz="quarter" idx="12"/>
          </p:nvPr>
        </p:nvSpPr>
        <p:spPr/>
        <p:txBody>
          <a:bodyPr/>
          <a:lstStyle/>
          <a:p>
            <a:r>
              <a:rPr lang="en-US"/>
              <a:t>Pag. </a:t>
            </a:r>
            <a:fld id="{8EF9B835-8309-473A-BB76-E87950034C76}" type="slidenum">
              <a:rPr lang="en-US" smtClean="0"/>
              <a:pPr/>
              <a:t>48</a:t>
            </a:fld>
            <a:r>
              <a:rPr lang="en-US"/>
              <a:t> </a:t>
            </a:r>
            <a:endParaRPr lang="en-US" dirty="0"/>
          </a:p>
        </p:txBody>
      </p:sp>
    </p:spTree>
    <p:extLst>
      <p:ext uri="{BB962C8B-B14F-4D97-AF65-F5344CB8AC3E}">
        <p14:creationId xmlns:p14="http://schemas.microsoft.com/office/powerpoint/2010/main" val="39415044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F4E824-EA44-1463-B3AC-8FB736441129}"/>
              </a:ext>
            </a:extLst>
          </p:cNvPr>
          <p:cNvSpPr>
            <a:spLocks noGrp="1"/>
          </p:cNvSpPr>
          <p:nvPr>
            <p:ph type="title"/>
          </p:nvPr>
        </p:nvSpPr>
        <p:spPr/>
        <p:txBody>
          <a:bodyPr/>
          <a:lstStyle/>
          <a:p>
            <a:r>
              <a:rPr lang="es-ES" dirty="0"/>
              <a:t>Instalación Android Studio</a:t>
            </a:r>
            <a:endParaRPr lang="es-MX" dirty="0"/>
          </a:p>
        </p:txBody>
      </p:sp>
      <p:pic>
        <p:nvPicPr>
          <p:cNvPr id="6" name="Marcador de contenido 5" descr="Texto&#10;&#10;Descripción generada automáticamente">
            <a:extLst>
              <a:ext uri="{FF2B5EF4-FFF2-40B4-BE49-F238E27FC236}">
                <a16:creationId xmlns:a16="http://schemas.microsoft.com/office/drawing/2014/main" id="{BAB668F3-1423-FBE3-B3C6-2DFB90B700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83963" y="1512888"/>
            <a:ext cx="6224073" cy="4664075"/>
          </a:xfrm>
        </p:spPr>
      </p:pic>
      <p:sp>
        <p:nvSpPr>
          <p:cNvPr id="4" name="Marcador de número de diapositiva 3">
            <a:extLst>
              <a:ext uri="{FF2B5EF4-FFF2-40B4-BE49-F238E27FC236}">
                <a16:creationId xmlns:a16="http://schemas.microsoft.com/office/drawing/2014/main" id="{18E69232-B872-C41E-449C-1A15D279B1ED}"/>
              </a:ext>
            </a:extLst>
          </p:cNvPr>
          <p:cNvSpPr>
            <a:spLocks noGrp="1"/>
          </p:cNvSpPr>
          <p:nvPr>
            <p:ph type="sldNum" sz="quarter" idx="12"/>
          </p:nvPr>
        </p:nvSpPr>
        <p:spPr/>
        <p:txBody>
          <a:bodyPr/>
          <a:lstStyle/>
          <a:p>
            <a:r>
              <a:rPr lang="en-US"/>
              <a:t>Pag. </a:t>
            </a:r>
            <a:fld id="{8EF9B835-8309-473A-BB76-E87950034C76}" type="slidenum">
              <a:rPr lang="en-US" smtClean="0"/>
              <a:pPr/>
              <a:t>49</a:t>
            </a:fld>
            <a:r>
              <a:rPr lang="en-US"/>
              <a:t> </a:t>
            </a:r>
            <a:endParaRPr lang="en-US" dirty="0"/>
          </a:p>
        </p:txBody>
      </p:sp>
    </p:spTree>
    <p:extLst>
      <p:ext uri="{BB962C8B-B14F-4D97-AF65-F5344CB8AC3E}">
        <p14:creationId xmlns:p14="http://schemas.microsoft.com/office/powerpoint/2010/main" val="3505377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5E8EBE-E046-4892-B073-CDED50344F14}"/>
              </a:ext>
            </a:extLst>
          </p:cNvPr>
          <p:cNvSpPr>
            <a:spLocks noGrp="1"/>
          </p:cNvSpPr>
          <p:nvPr>
            <p:ph type="title"/>
          </p:nvPr>
        </p:nvSpPr>
        <p:spPr/>
        <p:txBody>
          <a:bodyPr/>
          <a:lstStyle/>
          <a:p>
            <a:r>
              <a:rPr lang="es-MX" dirty="0"/>
              <a:t>Actividades de la sesión</a:t>
            </a:r>
          </a:p>
        </p:txBody>
      </p:sp>
      <p:sp>
        <p:nvSpPr>
          <p:cNvPr id="3" name="Marcador de contenido 2">
            <a:extLst>
              <a:ext uri="{FF2B5EF4-FFF2-40B4-BE49-F238E27FC236}">
                <a16:creationId xmlns:a16="http://schemas.microsoft.com/office/drawing/2014/main" id="{E4C0A342-DF01-4DE0-981B-5771E2E96C93}"/>
              </a:ext>
            </a:extLst>
          </p:cNvPr>
          <p:cNvSpPr>
            <a:spLocks noGrp="1"/>
          </p:cNvSpPr>
          <p:nvPr>
            <p:ph idx="1"/>
          </p:nvPr>
        </p:nvSpPr>
        <p:spPr>
          <a:xfrm>
            <a:off x="838200" y="1513516"/>
            <a:ext cx="5822482" cy="4663447"/>
          </a:xfrm>
        </p:spPr>
        <p:txBody>
          <a:bodyPr/>
          <a:lstStyle/>
          <a:p>
            <a:r>
              <a:rPr lang="es-MX" dirty="0"/>
              <a:t>Quiz de inicio de curso.</a:t>
            </a:r>
          </a:p>
          <a:p>
            <a:r>
              <a:rPr lang="es-MX" dirty="0"/>
              <a:t>Actividad de reforzamiento.</a:t>
            </a:r>
          </a:p>
          <a:p>
            <a:endParaRPr lang="es-MX" dirty="0"/>
          </a:p>
        </p:txBody>
      </p:sp>
      <p:sp>
        <p:nvSpPr>
          <p:cNvPr id="4" name="Marcador de número de diapositiva 3">
            <a:extLst>
              <a:ext uri="{FF2B5EF4-FFF2-40B4-BE49-F238E27FC236}">
                <a16:creationId xmlns:a16="http://schemas.microsoft.com/office/drawing/2014/main" id="{96E15FE6-54E1-477F-BF11-865706FFDCF0}"/>
              </a:ext>
            </a:extLst>
          </p:cNvPr>
          <p:cNvSpPr>
            <a:spLocks noGrp="1"/>
          </p:cNvSpPr>
          <p:nvPr>
            <p:ph type="sldNum" sz="quarter" idx="12"/>
          </p:nvPr>
        </p:nvSpPr>
        <p:spPr/>
        <p:txBody>
          <a:bodyPr/>
          <a:lstStyle/>
          <a:p>
            <a:r>
              <a:rPr lang="en-US"/>
              <a:t>Pag. </a:t>
            </a:r>
            <a:fld id="{8EF9B835-8309-473A-BB76-E87950034C76}" type="slidenum">
              <a:rPr lang="en-US" smtClean="0"/>
              <a:pPr/>
              <a:t>5</a:t>
            </a:fld>
            <a:r>
              <a:rPr lang="en-US"/>
              <a:t> </a:t>
            </a:r>
            <a:endParaRPr lang="en-US" dirty="0"/>
          </a:p>
        </p:txBody>
      </p:sp>
      <p:pic>
        <p:nvPicPr>
          <p:cNvPr id="7" name="Imagen 6" descr="Diagrama&#10;&#10;Descripción generada automáticamente">
            <a:extLst>
              <a:ext uri="{FF2B5EF4-FFF2-40B4-BE49-F238E27FC236}">
                <a16:creationId xmlns:a16="http://schemas.microsoft.com/office/drawing/2014/main" id="{6B24B322-FA52-4C4B-BCD0-08602D63F9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8932" y="1940239"/>
            <a:ext cx="4124325" cy="3810000"/>
          </a:xfrm>
          <a:prstGeom prst="rect">
            <a:avLst/>
          </a:prstGeom>
        </p:spPr>
      </p:pic>
    </p:spTree>
    <p:extLst>
      <p:ext uri="{BB962C8B-B14F-4D97-AF65-F5344CB8AC3E}">
        <p14:creationId xmlns:p14="http://schemas.microsoft.com/office/powerpoint/2010/main" val="19768651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984A49-0865-A0F8-FEA5-856DE741BA17}"/>
              </a:ext>
            </a:extLst>
          </p:cNvPr>
          <p:cNvSpPr>
            <a:spLocks noGrp="1"/>
          </p:cNvSpPr>
          <p:nvPr>
            <p:ph type="title"/>
          </p:nvPr>
        </p:nvSpPr>
        <p:spPr/>
        <p:txBody>
          <a:bodyPr/>
          <a:lstStyle/>
          <a:p>
            <a:r>
              <a:rPr lang="es-ES" dirty="0"/>
              <a:t>Instalación Android Studio</a:t>
            </a:r>
            <a:endParaRPr lang="es-MX" dirty="0"/>
          </a:p>
        </p:txBody>
      </p:sp>
      <p:pic>
        <p:nvPicPr>
          <p:cNvPr id="6" name="Marcador de contenido 5" descr="Interfaz de usuario gráfica, Texto, Aplicación&#10;&#10;Descripción generada automáticamente">
            <a:extLst>
              <a:ext uri="{FF2B5EF4-FFF2-40B4-BE49-F238E27FC236}">
                <a16:creationId xmlns:a16="http://schemas.microsoft.com/office/drawing/2014/main" id="{6D35278F-229B-8BB7-7153-38321F2C0A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18345" y="1512888"/>
            <a:ext cx="6155309" cy="4664075"/>
          </a:xfrm>
        </p:spPr>
      </p:pic>
      <p:sp>
        <p:nvSpPr>
          <p:cNvPr id="4" name="Marcador de número de diapositiva 3">
            <a:extLst>
              <a:ext uri="{FF2B5EF4-FFF2-40B4-BE49-F238E27FC236}">
                <a16:creationId xmlns:a16="http://schemas.microsoft.com/office/drawing/2014/main" id="{B05CFF30-9E0A-46B0-61E9-90664C88933A}"/>
              </a:ext>
            </a:extLst>
          </p:cNvPr>
          <p:cNvSpPr>
            <a:spLocks noGrp="1"/>
          </p:cNvSpPr>
          <p:nvPr>
            <p:ph type="sldNum" sz="quarter" idx="12"/>
          </p:nvPr>
        </p:nvSpPr>
        <p:spPr/>
        <p:txBody>
          <a:bodyPr/>
          <a:lstStyle/>
          <a:p>
            <a:r>
              <a:rPr lang="en-US"/>
              <a:t>Pag. </a:t>
            </a:r>
            <a:fld id="{8EF9B835-8309-473A-BB76-E87950034C76}" type="slidenum">
              <a:rPr lang="en-US" smtClean="0"/>
              <a:pPr/>
              <a:t>50</a:t>
            </a:fld>
            <a:r>
              <a:rPr lang="en-US"/>
              <a:t> </a:t>
            </a:r>
            <a:endParaRPr lang="en-US" dirty="0"/>
          </a:p>
        </p:txBody>
      </p:sp>
    </p:spTree>
    <p:extLst>
      <p:ext uri="{BB962C8B-B14F-4D97-AF65-F5344CB8AC3E}">
        <p14:creationId xmlns:p14="http://schemas.microsoft.com/office/powerpoint/2010/main" val="35883970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984A49-0865-A0F8-FEA5-856DE741BA17}"/>
              </a:ext>
            </a:extLst>
          </p:cNvPr>
          <p:cNvSpPr>
            <a:spLocks noGrp="1"/>
          </p:cNvSpPr>
          <p:nvPr>
            <p:ph type="title"/>
          </p:nvPr>
        </p:nvSpPr>
        <p:spPr/>
        <p:txBody>
          <a:bodyPr/>
          <a:lstStyle/>
          <a:p>
            <a:r>
              <a:rPr lang="es-ES" dirty="0"/>
              <a:t>Instalación Android Studio</a:t>
            </a:r>
            <a:endParaRPr lang="es-MX" dirty="0"/>
          </a:p>
        </p:txBody>
      </p:sp>
      <p:pic>
        <p:nvPicPr>
          <p:cNvPr id="6" name="Marcador de contenido 5" descr="Texto&#10;&#10;Descripción generada automáticamente">
            <a:extLst>
              <a:ext uri="{FF2B5EF4-FFF2-40B4-BE49-F238E27FC236}">
                <a16:creationId xmlns:a16="http://schemas.microsoft.com/office/drawing/2014/main" id="{3596FA15-C546-71E5-8739-D9119E9345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99814" y="1512888"/>
            <a:ext cx="6192371" cy="4664075"/>
          </a:xfrm>
        </p:spPr>
      </p:pic>
      <p:sp>
        <p:nvSpPr>
          <p:cNvPr id="4" name="Marcador de número de diapositiva 3">
            <a:extLst>
              <a:ext uri="{FF2B5EF4-FFF2-40B4-BE49-F238E27FC236}">
                <a16:creationId xmlns:a16="http://schemas.microsoft.com/office/drawing/2014/main" id="{B05CFF30-9E0A-46B0-61E9-90664C88933A}"/>
              </a:ext>
            </a:extLst>
          </p:cNvPr>
          <p:cNvSpPr>
            <a:spLocks noGrp="1"/>
          </p:cNvSpPr>
          <p:nvPr>
            <p:ph type="sldNum" sz="quarter" idx="12"/>
          </p:nvPr>
        </p:nvSpPr>
        <p:spPr/>
        <p:txBody>
          <a:bodyPr/>
          <a:lstStyle/>
          <a:p>
            <a:r>
              <a:rPr lang="en-US"/>
              <a:t>Pag. </a:t>
            </a:r>
            <a:fld id="{8EF9B835-8309-473A-BB76-E87950034C76}" type="slidenum">
              <a:rPr lang="en-US" smtClean="0"/>
              <a:pPr/>
              <a:t>51</a:t>
            </a:fld>
            <a:r>
              <a:rPr lang="en-US"/>
              <a:t> </a:t>
            </a:r>
            <a:endParaRPr lang="en-US" dirty="0"/>
          </a:p>
        </p:txBody>
      </p:sp>
    </p:spTree>
    <p:extLst>
      <p:ext uri="{BB962C8B-B14F-4D97-AF65-F5344CB8AC3E}">
        <p14:creationId xmlns:p14="http://schemas.microsoft.com/office/powerpoint/2010/main" val="28630533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984A49-0865-A0F8-FEA5-856DE741BA17}"/>
              </a:ext>
            </a:extLst>
          </p:cNvPr>
          <p:cNvSpPr>
            <a:spLocks noGrp="1"/>
          </p:cNvSpPr>
          <p:nvPr>
            <p:ph type="title"/>
          </p:nvPr>
        </p:nvSpPr>
        <p:spPr/>
        <p:txBody>
          <a:bodyPr/>
          <a:lstStyle/>
          <a:p>
            <a:r>
              <a:rPr lang="es-ES" dirty="0"/>
              <a:t>Instalación Android Studio</a:t>
            </a:r>
            <a:endParaRPr lang="es-MX" dirty="0"/>
          </a:p>
        </p:txBody>
      </p:sp>
      <p:pic>
        <p:nvPicPr>
          <p:cNvPr id="6" name="Marcador de contenido 5" descr="Texto&#10;&#10;Descripción generada automáticamente">
            <a:extLst>
              <a:ext uri="{FF2B5EF4-FFF2-40B4-BE49-F238E27FC236}">
                <a16:creationId xmlns:a16="http://schemas.microsoft.com/office/drawing/2014/main" id="{F33F2A06-DD58-0D9A-17EC-BB087C9315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97157" y="1512888"/>
            <a:ext cx="6197686" cy="4664075"/>
          </a:xfrm>
        </p:spPr>
      </p:pic>
      <p:sp>
        <p:nvSpPr>
          <p:cNvPr id="4" name="Marcador de número de diapositiva 3">
            <a:extLst>
              <a:ext uri="{FF2B5EF4-FFF2-40B4-BE49-F238E27FC236}">
                <a16:creationId xmlns:a16="http://schemas.microsoft.com/office/drawing/2014/main" id="{B05CFF30-9E0A-46B0-61E9-90664C88933A}"/>
              </a:ext>
            </a:extLst>
          </p:cNvPr>
          <p:cNvSpPr>
            <a:spLocks noGrp="1"/>
          </p:cNvSpPr>
          <p:nvPr>
            <p:ph type="sldNum" sz="quarter" idx="12"/>
          </p:nvPr>
        </p:nvSpPr>
        <p:spPr/>
        <p:txBody>
          <a:bodyPr/>
          <a:lstStyle/>
          <a:p>
            <a:r>
              <a:rPr lang="en-US"/>
              <a:t>Pag. </a:t>
            </a:r>
            <a:fld id="{8EF9B835-8309-473A-BB76-E87950034C76}" type="slidenum">
              <a:rPr lang="en-US" smtClean="0"/>
              <a:pPr/>
              <a:t>52</a:t>
            </a:fld>
            <a:r>
              <a:rPr lang="en-US"/>
              <a:t> </a:t>
            </a:r>
            <a:endParaRPr lang="en-US" dirty="0"/>
          </a:p>
        </p:txBody>
      </p:sp>
    </p:spTree>
    <p:extLst>
      <p:ext uri="{BB962C8B-B14F-4D97-AF65-F5344CB8AC3E}">
        <p14:creationId xmlns:p14="http://schemas.microsoft.com/office/powerpoint/2010/main" val="38992568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984A49-0865-A0F8-FEA5-856DE741BA17}"/>
              </a:ext>
            </a:extLst>
          </p:cNvPr>
          <p:cNvSpPr>
            <a:spLocks noGrp="1"/>
          </p:cNvSpPr>
          <p:nvPr>
            <p:ph type="title"/>
          </p:nvPr>
        </p:nvSpPr>
        <p:spPr/>
        <p:txBody>
          <a:bodyPr/>
          <a:lstStyle/>
          <a:p>
            <a:r>
              <a:rPr lang="es-ES" dirty="0"/>
              <a:t>Instalación Android Studio</a:t>
            </a:r>
            <a:endParaRPr lang="es-MX" dirty="0"/>
          </a:p>
        </p:txBody>
      </p:sp>
      <p:pic>
        <p:nvPicPr>
          <p:cNvPr id="6" name="Marcador de contenido 5" descr="Texto&#10;&#10;Descripción generada automáticamente">
            <a:extLst>
              <a:ext uri="{FF2B5EF4-FFF2-40B4-BE49-F238E27FC236}">
                <a16:creationId xmlns:a16="http://schemas.microsoft.com/office/drawing/2014/main" id="{B15F9CEF-B374-896B-137B-7E913E3222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49154" y="1512888"/>
            <a:ext cx="6293691" cy="4664075"/>
          </a:xfrm>
        </p:spPr>
      </p:pic>
      <p:sp>
        <p:nvSpPr>
          <p:cNvPr id="4" name="Marcador de número de diapositiva 3">
            <a:extLst>
              <a:ext uri="{FF2B5EF4-FFF2-40B4-BE49-F238E27FC236}">
                <a16:creationId xmlns:a16="http://schemas.microsoft.com/office/drawing/2014/main" id="{B05CFF30-9E0A-46B0-61E9-90664C88933A}"/>
              </a:ext>
            </a:extLst>
          </p:cNvPr>
          <p:cNvSpPr>
            <a:spLocks noGrp="1"/>
          </p:cNvSpPr>
          <p:nvPr>
            <p:ph type="sldNum" sz="quarter" idx="12"/>
          </p:nvPr>
        </p:nvSpPr>
        <p:spPr/>
        <p:txBody>
          <a:bodyPr/>
          <a:lstStyle/>
          <a:p>
            <a:r>
              <a:rPr lang="en-US"/>
              <a:t>Pag. </a:t>
            </a:r>
            <a:fld id="{8EF9B835-8309-473A-BB76-E87950034C76}" type="slidenum">
              <a:rPr lang="en-US" smtClean="0"/>
              <a:pPr/>
              <a:t>53</a:t>
            </a:fld>
            <a:r>
              <a:rPr lang="en-US"/>
              <a:t> </a:t>
            </a:r>
            <a:endParaRPr lang="en-US" dirty="0"/>
          </a:p>
        </p:txBody>
      </p:sp>
    </p:spTree>
    <p:extLst>
      <p:ext uri="{BB962C8B-B14F-4D97-AF65-F5344CB8AC3E}">
        <p14:creationId xmlns:p14="http://schemas.microsoft.com/office/powerpoint/2010/main" val="26803795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984A49-0865-A0F8-FEA5-856DE741BA17}"/>
              </a:ext>
            </a:extLst>
          </p:cNvPr>
          <p:cNvSpPr>
            <a:spLocks noGrp="1"/>
          </p:cNvSpPr>
          <p:nvPr>
            <p:ph type="title"/>
          </p:nvPr>
        </p:nvSpPr>
        <p:spPr/>
        <p:txBody>
          <a:bodyPr/>
          <a:lstStyle/>
          <a:p>
            <a:r>
              <a:rPr lang="es-ES" dirty="0"/>
              <a:t>Instalación Android Studio</a:t>
            </a:r>
            <a:endParaRPr lang="es-MX" dirty="0"/>
          </a:p>
        </p:txBody>
      </p:sp>
      <p:pic>
        <p:nvPicPr>
          <p:cNvPr id="6" name="Marcador de contenido 5" descr="Texto&#10;&#10;Descripción generada automáticamente">
            <a:extLst>
              <a:ext uri="{FF2B5EF4-FFF2-40B4-BE49-F238E27FC236}">
                <a16:creationId xmlns:a16="http://schemas.microsoft.com/office/drawing/2014/main" id="{979A360F-7C5A-8F1C-36D6-2629CCC7F8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90583" y="1512888"/>
            <a:ext cx="6210834" cy="4664075"/>
          </a:xfrm>
        </p:spPr>
      </p:pic>
      <p:sp>
        <p:nvSpPr>
          <p:cNvPr id="4" name="Marcador de número de diapositiva 3">
            <a:extLst>
              <a:ext uri="{FF2B5EF4-FFF2-40B4-BE49-F238E27FC236}">
                <a16:creationId xmlns:a16="http://schemas.microsoft.com/office/drawing/2014/main" id="{B05CFF30-9E0A-46B0-61E9-90664C88933A}"/>
              </a:ext>
            </a:extLst>
          </p:cNvPr>
          <p:cNvSpPr>
            <a:spLocks noGrp="1"/>
          </p:cNvSpPr>
          <p:nvPr>
            <p:ph type="sldNum" sz="quarter" idx="12"/>
          </p:nvPr>
        </p:nvSpPr>
        <p:spPr/>
        <p:txBody>
          <a:bodyPr/>
          <a:lstStyle/>
          <a:p>
            <a:r>
              <a:rPr lang="en-US"/>
              <a:t>Pag. </a:t>
            </a:r>
            <a:fld id="{8EF9B835-8309-473A-BB76-E87950034C76}" type="slidenum">
              <a:rPr lang="en-US" smtClean="0"/>
              <a:pPr/>
              <a:t>54</a:t>
            </a:fld>
            <a:r>
              <a:rPr lang="en-US"/>
              <a:t> </a:t>
            </a:r>
            <a:endParaRPr lang="en-US" dirty="0"/>
          </a:p>
        </p:txBody>
      </p:sp>
    </p:spTree>
    <p:extLst>
      <p:ext uri="{BB962C8B-B14F-4D97-AF65-F5344CB8AC3E}">
        <p14:creationId xmlns:p14="http://schemas.microsoft.com/office/powerpoint/2010/main" val="38512687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984A49-0865-A0F8-FEA5-856DE741BA17}"/>
              </a:ext>
            </a:extLst>
          </p:cNvPr>
          <p:cNvSpPr>
            <a:spLocks noGrp="1"/>
          </p:cNvSpPr>
          <p:nvPr>
            <p:ph type="title"/>
          </p:nvPr>
        </p:nvSpPr>
        <p:spPr/>
        <p:txBody>
          <a:bodyPr/>
          <a:lstStyle/>
          <a:p>
            <a:r>
              <a:rPr lang="es-ES" dirty="0"/>
              <a:t>Instalación Android Studio</a:t>
            </a:r>
            <a:endParaRPr lang="es-MX" dirty="0"/>
          </a:p>
        </p:txBody>
      </p:sp>
      <p:pic>
        <p:nvPicPr>
          <p:cNvPr id="6" name="Marcador de contenido 5" descr="Interfaz de usuario gráfica, Aplicación, Teams&#10;&#10;Descripción generada automáticamente">
            <a:extLst>
              <a:ext uri="{FF2B5EF4-FFF2-40B4-BE49-F238E27FC236}">
                <a16:creationId xmlns:a16="http://schemas.microsoft.com/office/drawing/2014/main" id="{2F564436-AE95-0A3B-F34C-C1C5045DF7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0671" y="1503461"/>
            <a:ext cx="6250657" cy="4664075"/>
          </a:xfrm>
        </p:spPr>
      </p:pic>
      <p:sp>
        <p:nvSpPr>
          <p:cNvPr id="4" name="Marcador de número de diapositiva 3">
            <a:extLst>
              <a:ext uri="{FF2B5EF4-FFF2-40B4-BE49-F238E27FC236}">
                <a16:creationId xmlns:a16="http://schemas.microsoft.com/office/drawing/2014/main" id="{B05CFF30-9E0A-46B0-61E9-90664C88933A}"/>
              </a:ext>
            </a:extLst>
          </p:cNvPr>
          <p:cNvSpPr>
            <a:spLocks noGrp="1"/>
          </p:cNvSpPr>
          <p:nvPr>
            <p:ph type="sldNum" sz="quarter" idx="12"/>
          </p:nvPr>
        </p:nvSpPr>
        <p:spPr/>
        <p:txBody>
          <a:bodyPr/>
          <a:lstStyle/>
          <a:p>
            <a:r>
              <a:rPr lang="en-US"/>
              <a:t>Pag. </a:t>
            </a:r>
            <a:fld id="{8EF9B835-8309-473A-BB76-E87950034C76}" type="slidenum">
              <a:rPr lang="en-US" smtClean="0"/>
              <a:pPr/>
              <a:t>55</a:t>
            </a:fld>
            <a:r>
              <a:rPr lang="en-US"/>
              <a:t> </a:t>
            </a:r>
            <a:endParaRPr lang="en-US" dirty="0"/>
          </a:p>
        </p:txBody>
      </p:sp>
    </p:spTree>
    <p:extLst>
      <p:ext uri="{BB962C8B-B14F-4D97-AF65-F5344CB8AC3E}">
        <p14:creationId xmlns:p14="http://schemas.microsoft.com/office/powerpoint/2010/main" val="27338852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0E44FD7-6ADB-7F5F-FBE1-C4ED53F3CF3D}"/>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a:solidFill>
                  <a:schemeClr val="tx1"/>
                </a:solidFill>
                <a:latin typeface="+mj-lt"/>
                <a:ea typeface="+mj-ea"/>
                <a:cs typeface="+mj-cs"/>
              </a:rPr>
              <a:t>Otra opción de ID</a:t>
            </a:r>
          </a:p>
        </p:txBody>
      </p:sp>
      <p:sp>
        <p:nvSpPr>
          <p:cNvPr id="103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Content Placeholder 1029">
            <a:extLst>
              <a:ext uri="{FF2B5EF4-FFF2-40B4-BE49-F238E27FC236}">
                <a16:creationId xmlns:a16="http://schemas.microsoft.com/office/drawing/2014/main" id="{8702A3C6-6192-DA75-09D2-2BDFC5C5377B}"/>
              </a:ext>
            </a:extLst>
          </p:cNvPr>
          <p:cNvSpPr>
            <a:spLocks noGrp="1"/>
          </p:cNvSpPr>
          <p:nvPr>
            <p:ph idx="1"/>
          </p:nvPr>
        </p:nvSpPr>
        <p:spPr>
          <a:xfrm>
            <a:off x="630936" y="2807208"/>
            <a:ext cx="3429000" cy="3410712"/>
          </a:xfrm>
        </p:spPr>
        <p:txBody>
          <a:bodyPr vert="horz" lIns="91440" tIns="45720" rIns="91440" bIns="45720" rtlCol="0" anchor="t">
            <a:normAutofit/>
          </a:bodyPr>
          <a:lstStyle/>
          <a:p>
            <a:r>
              <a:rPr lang="en-US" sz="2200" dirty="0">
                <a:solidFill>
                  <a:schemeClr val="tx1"/>
                </a:solidFill>
                <a:latin typeface="+mn-lt"/>
                <a:cs typeface="+mn-cs"/>
              </a:rPr>
              <a:t>https://www.jetbrains.com/es-es/idea/</a:t>
            </a:r>
          </a:p>
        </p:txBody>
      </p:sp>
      <p:pic>
        <p:nvPicPr>
          <p:cNvPr id="1026" name="Picture 2" descr="IntelliJ IDEA: el IDE líder para Java y Kotlin">
            <a:extLst>
              <a:ext uri="{FF2B5EF4-FFF2-40B4-BE49-F238E27FC236}">
                <a16:creationId xmlns:a16="http://schemas.microsoft.com/office/drawing/2014/main" id="{16857FBD-8542-A3F6-F90A-E181A40D43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1487329"/>
            <a:ext cx="6903720" cy="3883342"/>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10FB1BDE-7990-A4FE-C40B-FC1E8C99606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r>
              <a:rPr lang="en-US">
                <a:solidFill>
                  <a:schemeClr val="tx1">
                    <a:tint val="75000"/>
                  </a:schemeClr>
                </a:solidFill>
                <a:latin typeface="+mn-lt"/>
                <a:cs typeface="+mn-cs"/>
              </a:rPr>
              <a:t>Pag. </a:t>
            </a:r>
            <a:fld id="{8EF9B835-8309-473A-BB76-E87950034C76}" type="slidenum">
              <a:rPr lang="en-US" smtClean="0">
                <a:solidFill>
                  <a:schemeClr val="tx1">
                    <a:tint val="75000"/>
                  </a:schemeClr>
                </a:solidFill>
                <a:latin typeface="+mn-lt"/>
                <a:cs typeface="+mn-cs"/>
              </a:rPr>
              <a:pPr>
                <a:spcAft>
                  <a:spcPts val="600"/>
                </a:spcAft>
              </a:pPr>
              <a:t>56</a:t>
            </a:fld>
            <a:r>
              <a:rPr lang="en-US">
                <a:solidFill>
                  <a:schemeClr val="tx1">
                    <a:tint val="75000"/>
                  </a:schemeClr>
                </a:solidFill>
                <a:latin typeface="+mn-lt"/>
                <a:cs typeface="+mn-cs"/>
              </a:rPr>
              <a:t> </a:t>
            </a:r>
          </a:p>
        </p:txBody>
      </p:sp>
    </p:spTree>
    <p:extLst>
      <p:ext uri="{BB962C8B-B14F-4D97-AF65-F5344CB8AC3E}">
        <p14:creationId xmlns:p14="http://schemas.microsoft.com/office/powerpoint/2010/main" val="11962309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ntelliJ IDEA vs Android Studio, Which Development Tool is Best? - YouTube">
            <a:extLst>
              <a:ext uri="{FF2B5EF4-FFF2-40B4-BE49-F238E27FC236}">
                <a16:creationId xmlns:a16="http://schemas.microsoft.com/office/drawing/2014/main" id="{9B2D087F-C32F-6FCA-CFCC-12BC2CB1E3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9282" y="4108545"/>
            <a:ext cx="3792718" cy="2133404"/>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567F1CE5-F433-5867-1571-4A75AFAE41DB}"/>
              </a:ext>
            </a:extLst>
          </p:cNvPr>
          <p:cNvSpPr>
            <a:spLocks noGrp="1"/>
          </p:cNvSpPr>
          <p:nvPr>
            <p:ph type="title"/>
          </p:nvPr>
        </p:nvSpPr>
        <p:spPr/>
        <p:txBody>
          <a:bodyPr/>
          <a:lstStyle/>
          <a:p>
            <a:r>
              <a:rPr lang="es-MX" dirty="0"/>
              <a:t>IntelliJ vs Android Studio</a:t>
            </a:r>
          </a:p>
        </p:txBody>
      </p:sp>
      <p:graphicFrame>
        <p:nvGraphicFramePr>
          <p:cNvPr id="5" name="Marcador de contenido 4">
            <a:extLst>
              <a:ext uri="{FF2B5EF4-FFF2-40B4-BE49-F238E27FC236}">
                <a16:creationId xmlns:a16="http://schemas.microsoft.com/office/drawing/2014/main" id="{1324EDCD-40A1-32A0-B51E-92D4E1899965}"/>
              </a:ext>
            </a:extLst>
          </p:cNvPr>
          <p:cNvGraphicFramePr>
            <a:graphicFrameLocks noGrp="1"/>
          </p:cNvGraphicFramePr>
          <p:nvPr>
            <p:ph idx="1"/>
            <p:extLst>
              <p:ext uri="{D42A27DB-BD31-4B8C-83A1-F6EECF244321}">
                <p14:modId xmlns:p14="http://schemas.microsoft.com/office/powerpoint/2010/main" val="3418803909"/>
              </p:ext>
            </p:extLst>
          </p:nvPr>
        </p:nvGraphicFramePr>
        <p:xfrm>
          <a:off x="658084" y="1420626"/>
          <a:ext cx="7741198" cy="4716624"/>
        </p:xfrm>
        <a:graphic>
          <a:graphicData uri="http://schemas.openxmlformats.org/drawingml/2006/table">
            <a:tbl>
              <a:tblPr firstRow="1" bandRow="1">
                <a:tableStyleId>{C083E6E3-FA7D-4D7B-A595-EF9225AFEA82}</a:tableStyleId>
              </a:tblPr>
              <a:tblGrid>
                <a:gridCol w="1783458">
                  <a:extLst>
                    <a:ext uri="{9D8B030D-6E8A-4147-A177-3AD203B41FA5}">
                      <a16:colId xmlns:a16="http://schemas.microsoft.com/office/drawing/2014/main" val="762133437"/>
                    </a:ext>
                  </a:extLst>
                </a:gridCol>
                <a:gridCol w="3026004">
                  <a:extLst>
                    <a:ext uri="{9D8B030D-6E8A-4147-A177-3AD203B41FA5}">
                      <a16:colId xmlns:a16="http://schemas.microsoft.com/office/drawing/2014/main" val="1216126989"/>
                    </a:ext>
                  </a:extLst>
                </a:gridCol>
                <a:gridCol w="2931736">
                  <a:extLst>
                    <a:ext uri="{9D8B030D-6E8A-4147-A177-3AD203B41FA5}">
                      <a16:colId xmlns:a16="http://schemas.microsoft.com/office/drawing/2014/main" val="775211393"/>
                    </a:ext>
                  </a:extLst>
                </a:gridCol>
              </a:tblGrid>
              <a:tr h="300908">
                <a:tc>
                  <a:txBody>
                    <a:bodyPr/>
                    <a:lstStyle/>
                    <a:p>
                      <a:r>
                        <a:rPr lang="es-MX" sz="1500"/>
                        <a:t>Característica</a:t>
                      </a:r>
                    </a:p>
                  </a:txBody>
                  <a:tcPr marL="75227" marR="75227" marT="37614" marB="37614" anchor="ctr"/>
                </a:tc>
                <a:tc>
                  <a:txBody>
                    <a:bodyPr/>
                    <a:lstStyle/>
                    <a:p>
                      <a:r>
                        <a:rPr lang="es-MX" sz="1500"/>
                        <a:t>IntelliJ IDEA</a:t>
                      </a:r>
                    </a:p>
                  </a:txBody>
                  <a:tcPr marL="75227" marR="75227" marT="37614" marB="37614" anchor="ctr"/>
                </a:tc>
                <a:tc>
                  <a:txBody>
                    <a:bodyPr/>
                    <a:lstStyle/>
                    <a:p>
                      <a:r>
                        <a:rPr lang="es-MX" sz="1500" dirty="0"/>
                        <a:t>Android Studio</a:t>
                      </a:r>
                    </a:p>
                  </a:txBody>
                  <a:tcPr marL="75227" marR="75227" marT="37614" marB="37614" anchor="ctr"/>
                </a:tc>
                <a:extLst>
                  <a:ext uri="{0D108BD9-81ED-4DB2-BD59-A6C34878D82A}">
                    <a16:rowId xmlns:a16="http://schemas.microsoft.com/office/drawing/2014/main" val="4254561538"/>
                  </a:ext>
                </a:extLst>
              </a:tr>
              <a:tr h="526589">
                <a:tc>
                  <a:txBody>
                    <a:bodyPr/>
                    <a:lstStyle/>
                    <a:p>
                      <a:r>
                        <a:rPr lang="es-MX" sz="1500" b="1"/>
                        <a:t>Enfoque</a:t>
                      </a:r>
                      <a:endParaRPr lang="es-MX" sz="1500"/>
                    </a:p>
                  </a:txBody>
                  <a:tcPr marL="75227" marR="75227" marT="37614" marB="37614" anchor="ctr"/>
                </a:tc>
                <a:tc>
                  <a:txBody>
                    <a:bodyPr/>
                    <a:lstStyle/>
                    <a:p>
                      <a:r>
                        <a:rPr lang="es-ES" sz="1500"/>
                        <a:t>IDE general, adecuado para varios lenguajes de programación</a:t>
                      </a:r>
                    </a:p>
                  </a:txBody>
                  <a:tcPr marL="75227" marR="75227" marT="37614" marB="37614" anchor="ctr"/>
                </a:tc>
                <a:tc>
                  <a:txBody>
                    <a:bodyPr/>
                    <a:lstStyle/>
                    <a:p>
                      <a:r>
                        <a:rPr lang="es-MX" sz="1500"/>
                        <a:t>Específicamente optimizado para desarrollo Android</a:t>
                      </a:r>
                    </a:p>
                  </a:txBody>
                  <a:tcPr marL="75227" marR="75227" marT="37614" marB="37614" anchor="ctr"/>
                </a:tc>
                <a:extLst>
                  <a:ext uri="{0D108BD9-81ED-4DB2-BD59-A6C34878D82A}">
                    <a16:rowId xmlns:a16="http://schemas.microsoft.com/office/drawing/2014/main" val="3738554281"/>
                  </a:ext>
                </a:extLst>
              </a:tr>
              <a:tr h="526589">
                <a:tc>
                  <a:txBody>
                    <a:bodyPr/>
                    <a:lstStyle/>
                    <a:p>
                      <a:r>
                        <a:rPr lang="es-MX" sz="1500" b="1"/>
                        <a:t>Compatibilidad</a:t>
                      </a:r>
                      <a:endParaRPr lang="es-MX" sz="1500"/>
                    </a:p>
                  </a:txBody>
                  <a:tcPr marL="75227" marR="75227" marT="37614" marB="37614" anchor="ctr"/>
                </a:tc>
                <a:tc>
                  <a:txBody>
                    <a:bodyPr/>
                    <a:lstStyle/>
                    <a:p>
                      <a:r>
                        <a:rPr lang="es-ES" sz="1500"/>
                        <a:t>Compatible con muchos lenguajes y frameworks</a:t>
                      </a:r>
                    </a:p>
                  </a:txBody>
                  <a:tcPr marL="75227" marR="75227" marT="37614" marB="37614" anchor="ctr"/>
                </a:tc>
                <a:tc>
                  <a:txBody>
                    <a:bodyPr/>
                    <a:lstStyle/>
                    <a:p>
                      <a:r>
                        <a:rPr lang="es-MX" sz="1500"/>
                        <a:t>Especialmente diseñado para Android SDK</a:t>
                      </a:r>
                    </a:p>
                  </a:txBody>
                  <a:tcPr marL="75227" marR="75227" marT="37614" marB="37614" anchor="ctr"/>
                </a:tc>
                <a:extLst>
                  <a:ext uri="{0D108BD9-81ED-4DB2-BD59-A6C34878D82A}">
                    <a16:rowId xmlns:a16="http://schemas.microsoft.com/office/drawing/2014/main" val="700767566"/>
                  </a:ext>
                </a:extLst>
              </a:tr>
              <a:tr h="526589">
                <a:tc>
                  <a:txBody>
                    <a:bodyPr/>
                    <a:lstStyle/>
                    <a:p>
                      <a:r>
                        <a:rPr lang="es-MX" sz="1500" b="1"/>
                        <a:t>Desarrollo Android</a:t>
                      </a:r>
                      <a:endParaRPr lang="es-MX" sz="1500"/>
                    </a:p>
                  </a:txBody>
                  <a:tcPr marL="75227" marR="75227" marT="37614" marB="37614" anchor="ctr"/>
                </a:tc>
                <a:tc>
                  <a:txBody>
                    <a:bodyPr/>
                    <a:lstStyle/>
                    <a:p>
                      <a:r>
                        <a:rPr lang="es-ES" sz="1500"/>
                        <a:t>Soporta desarrollo Android a través del plugin de Android</a:t>
                      </a:r>
                    </a:p>
                  </a:txBody>
                  <a:tcPr marL="75227" marR="75227" marT="37614" marB="37614" anchor="ctr"/>
                </a:tc>
                <a:tc>
                  <a:txBody>
                    <a:bodyPr/>
                    <a:lstStyle/>
                    <a:p>
                      <a:r>
                        <a:rPr lang="es-ES" sz="1500"/>
                        <a:t>Integración nativa y completa para Android</a:t>
                      </a:r>
                    </a:p>
                  </a:txBody>
                  <a:tcPr marL="75227" marR="75227" marT="37614" marB="37614" anchor="ctr"/>
                </a:tc>
                <a:extLst>
                  <a:ext uri="{0D108BD9-81ED-4DB2-BD59-A6C34878D82A}">
                    <a16:rowId xmlns:a16="http://schemas.microsoft.com/office/drawing/2014/main" val="3025427377"/>
                  </a:ext>
                </a:extLst>
              </a:tr>
              <a:tr h="752270">
                <a:tc>
                  <a:txBody>
                    <a:bodyPr/>
                    <a:lstStyle/>
                    <a:p>
                      <a:r>
                        <a:rPr lang="es-MX" sz="1500" b="1"/>
                        <a:t>Interfaz de usuario</a:t>
                      </a:r>
                      <a:endParaRPr lang="es-MX" sz="1500"/>
                    </a:p>
                  </a:txBody>
                  <a:tcPr marL="75227" marR="75227" marT="37614" marB="37614" anchor="ctr"/>
                </a:tc>
                <a:tc>
                  <a:txBody>
                    <a:bodyPr/>
                    <a:lstStyle/>
                    <a:p>
                      <a:r>
                        <a:rPr lang="es-MX" sz="1500"/>
                        <a:t>Interfaz personalizable y plugins disponibles</a:t>
                      </a:r>
                    </a:p>
                  </a:txBody>
                  <a:tcPr marL="75227" marR="75227" marT="37614" marB="37614" anchor="ctr"/>
                </a:tc>
                <a:tc>
                  <a:txBody>
                    <a:bodyPr/>
                    <a:lstStyle/>
                    <a:p>
                      <a:r>
                        <a:rPr lang="es-MX" sz="1500"/>
                        <a:t>Interfaz personalizable, heredada de IntelliJ, pero adaptada para Android</a:t>
                      </a:r>
                    </a:p>
                  </a:txBody>
                  <a:tcPr marL="75227" marR="75227" marT="37614" marB="37614" anchor="ctr"/>
                </a:tc>
                <a:extLst>
                  <a:ext uri="{0D108BD9-81ED-4DB2-BD59-A6C34878D82A}">
                    <a16:rowId xmlns:a16="http://schemas.microsoft.com/office/drawing/2014/main" val="2748423373"/>
                  </a:ext>
                </a:extLst>
              </a:tr>
              <a:tr h="752270">
                <a:tc>
                  <a:txBody>
                    <a:bodyPr/>
                    <a:lstStyle/>
                    <a:p>
                      <a:r>
                        <a:rPr lang="es-MX" sz="1500" b="1"/>
                        <a:t>Herramientas</a:t>
                      </a:r>
                      <a:endParaRPr lang="es-MX" sz="1500"/>
                    </a:p>
                  </a:txBody>
                  <a:tcPr marL="75227" marR="75227" marT="37614" marB="37614" anchor="ctr"/>
                </a:tc>
                <a:tc>
                  <a:txBody>
                    <a:bodyPr/>
                    <a:lstStyle/>
                    <a:p>
                      <a:r>
                        <a:rPr lang="es-ES" sz="1500"/>
                        <a:t>Amplia gama de herramientas para desarrollo en general</a:t>
                      </a:r>
                    </a:p>
                  </a:txBody>
                  <a:tcPr marL="75227" marR="75227" marT="37614" marB="37614" anchor="ctr"/>
                </a:tc>
                <a:tc>
                  <a:txBody>
                    <a:bodyPr/>
                    <a:lstStyle/>
                    <a:p>
                      <a:r>
                        <a:rPr lang="es-MX" sz="1500"/>
                        <a:t>Herramientas específicas para Android como Android Profiler, Layout Editor, etc.</a:t>
                      </a:r>
                    </a:p>
                  </a:txBody>
                  <a:tcPr marL="75227" marR="75227" marT="37614" marB="37614" anchor="ctr"/>
                </a:tc>
                <a:extLst>
                  <a:ext uri="{0D108BD9-81ED-4DB2-BD59-A6C34878D82A}">
                    <a16:rowId xmlns:a16="http://schemas.microsoft.com/office/drawing/2014/main" val="2894277076"/>
                  </a:ext>
                </a:extLst>
              </a:tr>
              <a:tr h="526589">
                <a:tc>
                  <a:txBody>
                    <a:bodyPr/>
                    <a:lstStyle/>
                    <a:p>
                      <a:r>
                        <a:rPr lang="es-MX" sz="1500" b="1"/>
                        <a:t>Rendimiento</a:t>
                      </a:r>
                      <a:endParaRPr lang="es-MX" sz="1500"/>
                    </a:p>
                  </a:txBody>
                  <a:tcPr marL="75227" marR="75227" marT="37614" marB="37614" anchor="ctr"/>
                </a:tc>
                <a:tc>
                  <a:txBody>
                    <a:bodyPr/>
                    <a:lstStyle/>
                    <a:p>
                      <a:r>
                        <a:rPr lang="es-ES" sz="1500"/>
                        <a:t>Muy buen rendimiento, configurable a necesidades</a:t>
                      </a:r>
                    </a:p>
                  </a:txBody>
                  <a:tcPr marL="75227" marR="75227" marT="37614" marB="37614" anchor="ctr"/>
                </a:tc>
                <a:tc>
                  <a:txBody>
                    <a:bodyPr/>
                    <a:lstStyle/>
                    <a:p>
                      <a:r>
                        <a:rPr lang="es-MX" sz="1500"/>
                        <a:t>Optimizado para cargar proyectos Android rápidamente</a:t>
                      </a:r>
                    </a:p>
                  </a:txBody>
                  <a:tcPr marL="75227" marR="75227" marT="37614" marB="37614" anchor="ctr"/>
                </a:tc>
                <a:extLst>
                  <a:ext uri="{0D108BD9-81ED-4DB2-BD59-A6C34878D82A}">
                    <a16:rowId xmlns:a16="http://schemas.microsoft.com/office/drawing/2014/main" val="3872913499"/>
                  </a:ext>
                </a:extLst>
              </a:tr>
              <a:tr h="752270">
                <a:tc>
                  <a:txBody>
                    <a:bodyPr/>
                    <a:lstStyle/>
                    <a:p>
                      <a:r>
                        <a:rPr lang="es-MX" sz="1500" b="1"/>
                        <a:t>Soporte de Google</a:t>
                      </a:r>
                      <a:endParaRPr lang="es-MX" sz="1500"/>
                    </a:p>
                  </a:txBody>
                  <a:tcPr marL="75227" marR="75227" marT="37614" marB="37614" anchor="ctr"/>
                </a:tc>
                <a:tc>
                  <a:txBody>
                    <a:bodyPr/>
                    <a:lstStyle/>
                    <a:p>
                      <a:r>
                        <a:rPr lang="es-MX" sz="1500"/>
                        <a:t>Soporte básico para Android</a:t>
                      </a:r>
                    </a:p>
                  </a:txBody>
                  <a:tcPr marL="75227" marR="75227" marT="37614" marB="37614" anchor="ctr"/>
                </a:tc>
                <a:tc>
                  <a:txBody>
                    <a:bodyPr/>
                    <a:lstStyle/>
                    <a:p>
                      <a:r>
                        <a:rPr lang="es-ES" sz="1500" dirty="0"/>
                        <a:t>Soporte directo de Google, actualizaciones frecuentes con las últimas características de Android</a:t>
                      </a:r>
                    </a:p>
                  </a:txBody>
                  <a:tcPr marL="75227" marR="75227" marT="37614" marB="37614" anchor="ctr"/>
                </a:tc>
                <a:extLst>
                  <a:ext uri="{0D108BD9-81ED-4DB2-BD59-A6C34878D82A}">
                    <a16:rowId xmlns:a16="http://schemas.microsoft.com/office/drawing/2014/main" val="1474097993"/>
                  </a:ext>
                </a:extLst>
              </a:tr>
            </a:tbl>
          </a:graphicData>
        </a:graphic>
      </p:graphicFrame>
      <p:sp>
        <p:nvSpPr>
          <p:cNvPr id="4" name="Marcador de número de diapositiva 3">
            <a:extLst>
              <a:ext uri="{FF2B5EF4-FFF2-40B4-BE49-F238E27FC236}">
                <a16:creationId xmlns:a16="http://schemas.microsoft.com/office/drawing/2014/main" id="{8350BCD7-E0D6-ECE4-243F-38BEB8A7F56E}"/>
              </a:ext>
            </a:extLst>
          </p:cNvPr>
          <p:cNvSpPr>
            <a:spLocks noGrp="1"/>
          </p:cNvSpPr>
          <p:nvPr>
            <p:ph type="sldNum" sz="quarter" idx="12"/>
          </p:nvPr>
        </p:nvSpPr>
        <p:spPr/>
        <p:txBody>
          <a:bodyPr/>
          <a:lstStyle/>
          <a:p>
            <a:r>
              <a:rPr lang="en-US"/>
              <a:t>Pag. </a:t>
            </a:r>
            <a:fld id="{8EF9B835-8309-473A-BB76-E87950034C76}" type="slidenum">
              <a:rPr lang="en-US" smtClean="0"/>
              <a:pPr/>
              <a:t>57</a:t>
            </a:fld>
            <a:r>
              <a:rPr lang="en-US"/>
              <a:t> </a:t>
            </a:r>
            <a:endParaRPr lang="en-US" dirty="0"/>
          </a:p>
        </p:txBody>
      </p:sp>
      <p:pic>
        <p:nvPicPr>
          <p:cNvPr id="8" name="Imagen 7" descr="Imagen que contiene verde, parado, sostener, hombre&#10;&#10;Descripción generada automáticamente">
            <a:extLst>
              <a:ext uri="{FF2B5EF4-FFF2-40B4-BE49-F238E27FC236}">
                <a16:creationId xmlns:a16="http://schemas.microsoft.com/office/drawing/2014/main" id="{EA338AA2-F6F2-37F3-D23D-6B8CAD244D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5940" y="1510467"/>
            <a:ext cx="2477976" cy="2477976"/>
          </a:xfrm>
          <a:prstGeom prst="rect">
            <a:avLst/>
          </a:prstGeom>
        </p:spPr>
      </p:pic>
    </p:spTree>
    <p:extLst>
      <p:ext uri="{BB962C8B-B14F-4D97-AF65-F5344CB8AC3E}">
        <p14:creationId xmlns:p14="http://schemas.microsoft.com/office/powerpoint/2010/main" val="42620446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57727E-5EBE-E797-0162-AF91D79778DF}"/>
              </a:ext>
            </a:extLst>
          </p:cNvPr>
          <p:cNvSpPr>
            <a:spLocks noGrp="1"/>
          </p:cNvSpPr>
          <p:nvPr>
            <p:ph type="title"/>
          </p:nvPr>
        </p:nvSpPr>
        <p:spPr/>
        <p:txBody>
          <a:bodyPr/>
          <a:lstStyle/>
          <a:p>
            <a:r>
              <a:rPr lang="es-ES" dirty="0"/>
              <a:t>¡Vamos a practicar!</a:t>
            </a:r>
            <a:endParaRPr lang="es-MX" dirty="0"/>
          </a:p>
        </p:txBody>
      </p:sp>
      <p:sp>
        <p:nvSpPr>
          <p:cNvPr id="3" name="Marcador de contenido 2">
            <a:extLst>
              <a:ext uri="{FF2B5EF4-FFF2-40B4-BE49-F238E27FC236}">
                <a16:creationId xmlns:a16="http://schemas.microsoft.com/office/drawing/2014/main" id="{07F6FEDE-451D-FF6B-057C-861638D5DEC3}"/>
              </a:ext>
            </a:extLst>
          </p:cNvPr>
          <p:cNvSpPr>
            <a:spLocks noGrp="1"/>
          </p:cNvSpPr>
          <p:nvPr>
            <p:ph idx="1"/>
          </p:nvPr>
        </p:nvSpPr>
        <p:spPr>
          <a:xfrm>
            <a:off x="838200" y="1513517"/>
            <a:ext cx="10515600" cy="484966"/>
          </a:xfrm>
        </p:spPr>
        <p:txBody>
          <a:bodyPr/>
          <a:lstStyle/>
          <a:p>
            <a:r>
              <a:rPr lang="es-MX" dirty="0"/>
              <a:t>https://developer.android.com/training/kotlinplayground</a:t>
            </a:r>
          </a:p>
        </p:txBody>
      </p:sp>
      <p:sp>
        <p:nvSpPr>
          <p:cNvPr id="4" name="Marcador de número de diapositiva 3">
            <a:extLst>
              <a:ext uri="{FF2B5EF4-FFF2-40B4-BE49-F238E27FC236}">
                <a16:creationId xmlns:a16="http://schemas.microsoft.com/office/drawing/2014/main" id="{285D140C-3DE3-7DA3-F2AF-75F57B2C99EB}"/>
              </a:ext>
            </a:extLst>
          </p:cNvPr>
          <p:cNvSpPr>
            <a:spLocks noGrp="1"/>
          </p:cNvSpPr>
          <p:nvPr>
            <p:ph type="sldNum" sz="quarter" idx="12"/>
          </p:nvPr>
        </p:nvSpPr>
        <p:spPr/>
        <p:txBody>
          <a:bodyPr/>
          <a:lstStyle/>
          <a:p>
            <a:r>
              <a:rPr lang="en-US"/>
              <a:t>Pag. </a:t>
            </a:r>
            <a:fld id="{8EF9B835-8309-473A-BB76-E87950034C76}" type="slidenum">
              <a:rPr lang="en-US" smtClean="0"/>
              <a:pPr/>
              <a:t>58</a:t>
            </a:fld>
            <a:r>
              <a:rPr lang="en-US"/>
              <a:t> </a:t>
            </a:r>
            <a:endParaRPr lang="en-US" dirty="0"/>
          </a:p>
        </p:txBody>
      </p:sp>
      <p:pic>
        <p:nvPicPr>
          <p:cNvPr id="6" name="Imagen 5">
            <a:extLst>
              <a:ext uri="{FF2B5EF4-FFF2-40B4-BE49-F238E27FC236}">
                <a16:creationId xmlns:a16="http://schemas.microsoft.com/office/drawing/2014/main" id="{6C1CD53F-1281-860E-EEC9-2904FB51F16D}"/>
              </a:ext>
            </a:extLst>
          </p:cNvPr>
          <p:cNvPicPr>
            <a:picLocks noChangeAspect="1"/>
          </p:cNvPicPr>
          <p:nvPr/>
        </p:nvPicPr>
        <p:blipFill>
          <a:blip r:embed="rId2"/>
          <a:stretch>
            <a:fillRect/>
          </a:stretch>
        </p:blipFill>
        <p:spPr>
          <a:xfrm>
            <a:off x="2755768" y="1998483"/>
            <a:ext cx="6680464" cy="3810914"/>
          </a:xfrm>
          <a:prstGeom prst="rect">
            <a:avLst/>
          </a:prstGeom>
        </p:spPr>
      </p:pic>
    </p:spTree>
    <p:extLst>
      <p:ext uri="{BB962C8B-B14F-4D97-AF65-F5344CB8AC3E}">
        <p14:creationId xmlns:p14="http://schemas.microsoft.com/office/powerpoint/2010/main" val="32019361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57727E-5EBE-E797-0162-AF91D79778DF}"/>
              </a:ext>
            </a:extLst>
          </p:cNvPr>
          <p:cNvSpPr>
            <a:spLocks noGrp="1"/>
          </p:cNvSpPr>
          <p:nvPr>
            <p:ph type="title"/>
          </p:nvPr>
        </p:nvSpPr>
        <p:spPr/>
        <p:txBody>
          <a:bodyPr/>
          <a:lstStyle/>
          <a:p>
            <a:r>
              <a:rPr lang="es-ES" dirty="0"/>
              <a:t>Otros recursos</a:t>
            </a:r>
            <a:endParaRPr lang="es-MX" dirty="0"/>
          </a:p>
        </p:txBody>
      </p:sp>
      <p:sp>
        <p:nvSpPr>
          <p:cNvPr id="3" name="Marcador de contenido 2">
            <a:extLst>
              <a:ext uri="{FF2B5EF4-FFF2-40B4-BE49-F238E27FC236}">
                <a16:creationId xmlns:a16="http://schemas.microsoft.com/office/drawing/2014/main" id="{07F6FEDE-451D-FF6B-057C-861638D5DEC3}"/>
              </a:ext>
            </a:extLst>
          </p:cNvPr>
          <p:cNvSpPr>
            <a:spLocks noGrp="1"/>
          </p:cNvSpPr>
          <p:nvPr>
            <p:ph idx="1"/>
          </p:nvPr>
        </p:nvSpPr>
        <p:spPr>
          <a:xfrm>
            <a:off x="838200" y="1513517"/>
            <a:ext cx="6753636" cy="4661040"/>
          </a:xfrm>
        </p:spPr>
        <p:txBody>
          <a:bodyPr>
            <a:normAutofit fontScale="92500" lnSpcReduction="20000"/>
          </a:bodyPr>
          <a:lstStyle/>
          <a:p>
            <a:r>
              <a:rPr lang="es-MX" dirty="0"/>
              <a:t>Google </a:t>
            </a:r>
            <a:r>
              <a:rPr lang="es-MX" dirty="0" err="1"/>
              <a:t>Developer</a:t>
            </a:r>
            <a:r>
              <a:rPr lang="es-MX" dirty="0"/>
              <a:t>.</a:t>
            </a:r>
          </a:p>
          <a:p>
            <a:pPr lvl="1"/>
            <a:r>
              <a:rPr lang="es-MX" dirty="0"/>
              <a:t>Cursos básicos: </a:t>
            </a:r>
            <a:r>
              <a:rPr lang="es-MX" dirty="0">
                <a:hlinkClick r:id="rId2"/>
              </a:rPr>
              <a:t>https://developer.android.com/get-started/overview?hl=es-419</a:t>
            </a:r>
            <a:endParaRPr lang="es-MX" dirty="0"/>
          </a:p>
          <a:p>
            <a:pPr lvl="1"/>
            <a:r>
              <a:rPr lang="es-MX" dirty="0"/>
              <a:t>Cursos intermedios: </a:t>
            </a:r>
            <a:r>
              <a:rPr lang="es-MX" dirty="0">
                <a:hlinkClick r:id="rId3"/>
              </a:rPr>
              <a:t>https://developer.android.com/courses?hl=es-419</a:t>
            </a:r>
            <a:endParaRPr lang="es-MX" dirty="0"/>
          </a:p>
          <a:p>
            <a:pPr lvl="1"/>
            <a:r>
              <a:rPr lang="es-MX" dirty="0" err="1"/>
              <a:t>Compose</a:t>
            </a:r>
            <a:r>
              <a:rPr lang="es-MX" dirty="0"/>
              <a:t>: </a:t>
            </a:r>
            <a:r>
              <a:rPr lang="es-MX" dirty="0">
                <a:hlinkClick r:id="rId4"/>
              </a:rPr>
              <a:t>https://developer.android.com/courses/android-basics-compose/course?authuser=2&amp;hl=es-419</a:t>
            </a:r>
            <a:endParaRPr lang="es-MX" dirty="0"/>
          </a:p>
          <a:p>
            <a:pPr marL="457200" lvl="1" indent="0">
              <a:buNone/>
            </a:pPr>
            <a:endParaRPr lang="es-MX" dirty="0"/>
          </a:p>
          <a:p>
            <a:r>
              <a:rPr lang="es-MX" dirty="0" err="1"/>
              <a:t>Jetbrains</a:t>
            </a:r>
            <a:r>
              <a:rPr lang="es-MX" dirty="0"/>
              <a:t> </a:t>
            </a:r>
            <a:r>
              <a:rPr lang="es-MX" dirty="0" err="1"/>
              <a:t>Academy</a:t>
            </a:r>
            <a:r>
              <a:rPr lang="es-MX" dirty="0"/>
              <a:t>.</a:t>
            </a:r>
          </a:p>
          <a:p>
            <a:pPr lvl="1"/>
            <a:r>
              <a:rPr lang="es-MX" dirty="0" err="1">
                <a:hlinkClick r:id="rId5"/>
              </a:rPr>
              <a:t>Kotlin</a:t>
            </a:r>
            <a:r>
              <a:rPr lang="es-MX" dirty="0">
                <a:hlinkClick r:id="rId5"/>
              </a:rPr>
              <a:t>: https://www.jetbrains.com/pages/academy/kotlin/</a:t>
            </a:r>
            <a:endParaRPr lang="es-MX" dirty="0"/>
          </a:p>
          <a:p>
            <a:pPr lvl="1"/>
            <a:endParaRPr lang="es-MX" dirty="0"/>
          </a:p>
          <a:p>
            <a:r>
              <a:rPr lang="es-MX" dirty="0"/>
              <a:t>Otros recursos:</a:t>
            </a:r>
          </a:p>
          <a:p>
            <a:pPr lvl="1"/>
            <a:r>
              <a:rPr lang="es-MX" dirty="0">
                <a:hlinkClick r:id="rId6"/>
              </a:rPr>
              <a:t>https://www.udacity.com/course/kotlin-bootcamp-for-programmers--ud9011</a:t>
            </a:r>
            <a:endParaRPr lang="es-MX" dirty="0"/>
          </a:p>
          <a:p>
            <a:pPr lvl="1"/>
            <a:r>
              <a:rPr lang="es-MX" dirty="0">
                <a:hlinkClick r:id="rId7"/>
              </a:rPr>
              <a:t>https://www.udacity.com/course/kotlin-for-android-developers--ud888</a:t>
            </a:r>
            <a:endParaRPr lang="es-MX" dirty="0"/>
          </a:p>
          <a:p>
            <a:pPr lvl="1"/>
            <a:r>
              <a:rPr lang="es-MX" dirty="0">
                <a:hlinkClick r:id="rId8"/>
              </a:rPr>
              <a:t>https://www.udacity.com/course/developing-android-apps-with-kotlin--ud9012</a:t>
            </a:r>
            <a:endParaRPr lang="es-MX" dirty="0"/>
          </a:p>
          <a:p>
            <a:pPr lvl="1"/>
            <a:endParaRPr lang="es-MX" dirty="0"/>
          </a:p>
          <a:p>
            <a:pPr lvl="1"/>
            <a:endParaRPr lang="es-MX" dirty="0"/>
          </a:p>
        </p:txBody>
      </p:sp>
      <p:sp>
        <p:nvSpPr>
          <p:cNvPr id="4" name="Marcador de número de diapositiva 3">
            <a:extLst>
              <a:ext uri="{FF2B5EF4-FFF2-40B4-BE49-F238E27FC236}">
                <a16:creationId xmlns:a16="http://schemas.microsoft.com/office/drawing/2014/main" id="{285D140C-3DE3-7DA3-F2AF-75F57B2C99EB}"/>
              </a:ext>
            </a:extLst>
          </p:cNvPr>
          <p:cNvSpPr>
            <a:spLocks noGrp="1"/>
          </p:cNvSpPr>
          <p:nvPr>
            <p:ph type="sldNum" sz="quarter" idx="12"/>
          </p:nvPr>
        </p:nvSpPr>
        <p:spPr/>
        <p:txBody>
          <a:bodyPr/>
          <a:lstStyle/>
          <a:p>
            <a:r>
              <a:rPr lang="en-US"/>
              <a:t>Pag. </a:t>
            </a:r>
            <a:fld id="{8EF9B835-8309-473A-BB76-E87950034C76}" type="slidenum">
              <a:rPr lang="en-US" smtClean="0"/>
              <a:pPr/>
              <a:t>59</a:t>
            </a:fld>
            <a:r>
              <a:rPr lang="en-US"/>
              <a:t> </a:t>
            </a:r>
            <a:endParaRPr lang="en-US" dirty="0"/>
          </a:p>
        </p:txBody>
      </p:sp>
      <p:pic>
        <p:nvPicPr>
          <p:cNvPr id="3074" name="Picture 2" descr="JetBrains Academy for Organizations">
            <a:extLst>
              <a:ext uri="{FF2B5EF4-FFF2-40B4-BE49-F238E27FC236}">
                <a16:creationId xmlns:a16="http://schemas.microsoft.com/office/drawing/2014/main" id="{FB956EED-719C-4D7E-AF25-B4B48B2C9DF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91836" y="3832173"/>
            <a:ext cx="4600164" cy="243485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ndroid Mobile App Developer Tools – Android Developers">
            <a:extLst>
              <a:ext uri="{FF2B5EF4-FFF2-40B4-BE49-F238E27FC236}">
                <a16:creationId xmlns:a16="http://schemas.microsoft.com/office/drawing/2014/main" id="{04037516-5180-E74D-80BE-EA94E5CA6F2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58260" y="1353977"/>
            <a:ext cx="4433740" cy="2495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2886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3D8097-A9ED-0CBB-A99D-F3E1671E5623}"/>
              </a:ext>
            </a:extLst>
          </p:cNvPr>
          <p:cNvSpPr>
            <a:spLocks noGrp="1"/>
          </p:cNvSpPr>
          <p:nvPr>
            <p:ph type="title"/>
          </p:nvPr>
        </p:nvSpPr>
        <p:spPr/>
        <p:txBody>
          <a:bodyPr/>
          <a:lstStyle/>
          <a:p>
            <a:r>
              <a:rPr lang="es-ES" dirty="0"/>
              <a:t>¡Primer tiro de calentamiento!</a:t>
            </a:r>
            <a:endParaRPr lang="es-MX" dirty="0"/>
          </a:p>
        </p:txBody>
      </p:sp>
      <p:sp>
        <p:nvSpPr>
          <p:cNvPr id="3" name="Marcador de contenido 2">
            <a:extLst>
              <a:ext uri="{FF2B5EF4-FFF2-40B4-BE49-F238E27FC236}">
                <a16:creationId xmlns:a16="http://schemas.microsoft.com/office/drawing/2014/main" id="{9524BADF-25E8-6843-4EEF-059BC8572211}"/>
              </a:ext>
            </a:extLst>
          </p:cNvPr>
          <p:cNvSpPr>
            <a:spLocks noGrp="1"/>
          </p:cNvSpPr>
          <p:nvPr>
            <p:ph idx="1"/>
          </p:nvPr>
        </p:nvSpPr>
        <p:spPr>
          <a:xfrm>
            <a:off x="838200" y="1513517"/>
            <a:ext cx="6297891" cy="1361658"/>
          </a:xfrm>
        </p:spPr>
        <p:txBody>
          <a:bodyPr>
            <a:normAutofit/>
          </a:bodyPr>
          <a:lstStyle/>
          <a:p>
            <a:r>
              <a:rPr lang="es-MX" dirty="0"/>
              <a:t>https://quizizz.com/join?gc=816719</a:t>
            </a:r>
          </a:p>
        </p:txBody>
      </p:sp>
      <p:sp>
        <p:nvSpPr>
          <p:cNvPr id="4" name="Marcador de número de diapositiva 3">
            <a:extLst>
              <a:ext uri="{FF2B5EF4-FFF2-40B4-BE49-F238E27FC236}">
                <a16:creationId xmlns:a16="http://schemas.microsoft.com/office/drawing/2014/main" id="{AF4142F9-7A95-1422-B365-848D7392029F}"/>
              </a:ext>
            </a:extLst>
          </p:cNvPr>
          <p:cNvSpPr>
            <a:spLocks noGrp="1"/>
          </p:cNvSpPr>
          <p:nvPr>
            <p:ph type="sldNum" sz="quarter" idx="12"/>
          </p:nvPr>
        </p:nvSpPr>
        <p:spPr/>
        <p:txBody>
          <a:bodyPr/>
          <a:lstStyle/>
          <a:p>
            <a:r>
              <a:rPr lang="en-US"/>
              <a:t>Pag. </a:t>
            </a:r>
            <a:fld id="{8EF9B835-8309-473A-BB76-E87950034C76}" type="slidenum">
              <a:rPr lang="en-US" smtClean="0"/>
              <a:pPr/>
              <a:t>6</a:t>
            </a:fld>
            <a:r>
              <a:rPr lang="en-US"/>
              <a:t> </a:t>
            </a:r>
            <a:endParaRPr lang="en-US" dirty="0"/>
          </a:p>
        </p:txBody>
      </p:sp>
      <p:pic>
        <p:nvPicPr>
          <p:cNvPr id="7" name="Imagen 6">
            <a:extLst>
              <a:ext uri="{FF2B5EF4-FFF2-40B4-BE49-F238E27FC236}">
                <a16:creationId xmlns:a16="http://schemas.microsoft.com/office/drawing/2014/main" id="{E292A659-B9FD-8B90-6E43-F9B97E4A4990}"/>
              </a:ext>
            </a:extLst>
          </p:cNvPr>
          <p:cNvPicPr>
            <a:picLocks noChangeAspect="1"/>
          </p:cNvPicPr>
          <p:nvPr/>
        </p:nvPicPr>
        <p:blipFill>
          <a:blip r:embed="rId2"/>
          <a:stretch>
            <a:fillRect/>
          </a:stretch>
        </p:blipFill>
        <p:spPr>
          <a:xfrm>
            <a:off x="8719795" y="1353705"/>
            <a:ext cx="3472206" cy="4955990"/>
          </a:xfrm>
          <a:prstGeom prst="rect">
            <a:avLst/>
          </a:prstGeom>
        </p:spPr>
      </p:pic>
    </p:spTree>
    <p:extLst>
      <p:ext uri="{BB962C8B-B14F-4D97-AF65-F5344CB8AC3E}">
        <p14:creationId xmlns:p14="http://schemas.microsoft.com/office/powerpoint/2010/main" val="24036225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9286B5D9-758F-442A-9A87-089205FFCF15}"/>
              </a:ext>
            </a:extLst>
          </p:cNvPr>
          <p:cNvSpPr>
            <a:spLocks noGrp="1"/>
          </p:cNvSpPr>
          <p:nvPr>
            <p:ph type="title"/>
          </p:nvPr>
        </p:nvSpPr>
        <p:spPr>
          <a:xfrm>
            <a:off x="511584" y="4495800"/>
            <a:ext cx="6308316" cy="1384300"/>
          </a:xfrm>
        </p:spPr>
        <p:txBody>
          <a:bodyPr>
            <a:normAutofit fontScale="90000"/>
          </a:bodyPr>
          <a:lstStyle/>
          <a:p>
            <a:pPr>
              <a:lnSpc>
                <a:spcPct val="150000"/>
              </a:lnSpc>
            </a:pPr>
            <a:r>
              <a:rPr lang="es-MX" sz="3200" dirty="0"/>
              <a:t>Es todo por ahora.</a:t>
            </a:r>
            <a:br>
              <a:rPr lang="es-MX" sz="3200" dirty="0"/>
            </a:br>
            <a:r>
              <a:rPr lang="es-MX" sz="3200" dirty="0"/>
              <a:t>¡Hasta la próxima!</a:t>
            </a:r>
          </a:p>
        </p:txBody>
      </p:sp>
      <p:sp>
        <p:nvSpPr>
          <p:cNvPr id="4" name="Marcador de número de diapositiva 3">
            <a:extLst>
              <a:ext uri="{FF2B5EF4-FFF2-40B4-BE49-F238E27FC236}">
                <a16:creationId xmlns:a16="http://schemas.microsoft.com/office/drawing/2014/main" id="{FA90401D-2608-45A4-BF21-B341F4846BFB}"/>
              </a:ext>
            </a:extLst>
          </p:cNvPr>
          <p:cNvSpPr>
            <a:spLocks noGrp="1"/>
          </p:cNvSpPr>
          <p:nvPr>
            <p:ph type="sldNum" sz="quarter" idx="12"/>
          </p:nvPr>
        </p:nvSpPr>
        <p:spPr/>
        <p:txBody>
          <a:bodyPr/>
          <a:lstStyle/>
          <a:p>
            <a:r>
              <a:rPr lang="en-US"/>
              <a:t>Pag. </a:t>
            </a:r>
            <a:fld id="{8EF9B835-8309-473A-BB76-E87950034C76}" type="slidenum">
              <a:rPr lang="en-US" smtClean="0"/>
              <a:pPr/>
              <a:t>60</a:t>
            </a:fld>
            <a:r>
              <a:rPr lang="en-US"/>
              <a:t> </a:t>
            </a:r>
            <a:endParaRPr lang="en-US" dirty="0"/>
          </a:p>
        </p:txBody>
      </p:sp>
      <p:pic>
        <p:nvPicPr>
          <p:cNvPr id="7" name="Imagen 6" descr="Icono&#10;&#10;Descripción generada automáticamente">
            <a:extLst>
              <a:ext uri="{FF2B5EF4-FFF2-40B4-BE49-F238E27FC236}">
                <a16:creationId xmlns:a16="http://schemas.microsoft.com/office/drawing/2014/main" id="{08ABE55E-9DD7-CEEA-E811-48D80E5021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2694" y="1781665"/>
            <a:ext cx="4199641" cy="4199641"/>
          </a:xfrm>
          <a:prstGeom prst="rect">
            <a:avLst/>
          </a:prstGeom>
        </p:spPr>
      </p:pic>
    </p:spTree>
    <p:extLst>
      <p:ext uri="{BB962C8B-B14F-4D97-AF65-F5344CB8AC3E}">
        <p14:creationId xmlns:p14="http://schemas.microsoft.com/office/powerpoint/2010/main" val="15457939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982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104032-D8CF-3773-F64A-7134CBD22536}"/>
              </a:ext>
            </a:extLst>
          </p:cNvPr>
          <p:cNvSpPr>
            <a:spLocks noGrp="1"/>
          </p:cNvSpPr>
          <p:nvPr>
            <p:ph type="title"/>
          </p:nvPr>
        </p:nvSpPr>
        <p:spPr/>
        <p:txBody>
          <a:bodyPr/>
          <a:lstStyle/>
          <a:p>
            <a:r>
              <a:rPr lang="es-ES" dirty="0"/>
              <a:t>¿Qué es Android?</a:t>
            </a:r>
            <a:endParaRPr lang="es-MX" dirty="0"/>
          </a:p>
        </p:txBody>
      </p:sp>
      <p:sp>
        <p:nvSpPr>
          <p:cNvPr id="3" name="Marcador de contenido 2">
            <a:extLst>
              <a:ext uri="{FF2B5EF4-FFF2-40B4-BE49-F238E27FC236}">
                <a16:creationId xmlns:a16="http://schemas.microsoft.com/office/drawing/2014/main" id="{1325EFD1-EA13-0EEC-C357-695811259F7C}"/>
              </a:ext>
            </a:extLst>
          </p:cNvPr>
          <p:cNvSpPr>
            <a:spLocks noGrp="1"/>
          </p:cNvSpPr>
          <p:nvPr>
            <p:ph idx="1"/>
          </p:nvPr>
        </p:nvSpPr>
        <p:spPr>
          <a:xfrm>
            <a:off x="838201" y="1513516"/>
            <a:ext cx="5257800" cy="4663447"/>
          </a:xfrm>
        </p:spPr>
        <p:txBody>
          <a:bodyPr>
            <a:normAutofit/>
          </a:bodyPr>
          <a:lstStyle/>
          <a:p>
            <a:r>
              <a:rPr lang="es-ES" dirty="0"/>
              <a:t>Android es un </a:t>
            </a:r>
            <a:r>
              <a:rPr lang="es-ES" b="1" dirty="0"/>
              <a:t>sistema operativo</a:t>
            </a:r>
            <a:r>
              <a:rPr lang="es-ES" dirty="0"/>
              <a:t> inicialmente pensado para </a:t>
            </a:r>
            <a:r>
              <a:rPr lang="es-ES" b="1" dirty="0"/>
              <a:t>teléfonos móviles</a:t>
            </a:r>
            <a:r>
              <a:rPr lang="es-ES" dirty="0"/>
              <a:t>, al igual que iOS, Symbian y </a:t>
            </a:r>
            <a:r>
              <a:rPr lang="es-ES" dirty="0" err="1"/>
              <a:t>Blackberry</a:t>
            </a:r>
            <a:r>
              <a:rPr lang="es-ES" dirty="0"/>
              <a:t> OS. </a:t>
            </a:r>
          </a:p>
          <a:p>
            <a:r>
              <a:rPr lang="es-ES" dirty="0"/>
              <a:t>Lo que lo hace diferente es que está </a:t>
            </a:r>
            <a:r>
              <a:rPr lang="es-ES" b="1" dirty="0"/>
              <a:t>basado en Linux</a:t>
            </a:r>
            <a:r>
              <a:rPr lang="es-ES" dirty="0"/>
              <a:t>, un núcleo de sistema operativo </a:t>
            </a:r>
            <a:r>
              <a:rPr lang="es-ES" b="1" dirty="0"/>
              <a:t>libre,</a:t>
            </a:r>
          </a:p>
          <a:p>
            <a:r>
              <a:rPr lang="es-ES" dirty="0"/>
              <a:t>Permite </a:t>
            </a:r>
            <a:r>
              <a:rPr lang="es-ES" b="1" dirty="0"/>
              <a:t>programar aplicaciones </a:t>
            </a:r>
            <a:r>
              <a:rPr lang="es-ES" dirty="0"/>
              <a:t>en una </a:t>
            </a:r>
            <a:r>
              <a:rPr lang="es-ES" b="1" dirty="0"/>
              <a:t>variación de Java </a:t>
            </a:r>
            <a:r>
              <a:rPr lang="es-ES" dirty="0"/>
              <a:t>llamada </a:t>
            </a:r>
            <a:r>
              <a:rPr lang="es-ES" b="1" dirty="0" err="1"/>
              <a:t>Dalvik</a:t>
            </a:r>
            <a:r>
              <a:rPr lang="es-ES" b="1" dirty="0"/>
              <a:t> (sustituida por ART).</a:t>
            </a:r>
            <a:endParaRPr lang="es-ES" dirty="0"/>
          </a:p>
        </p:txBody>
      </p:sp>
      <p:sp>
        <p:nvSpPr>
          <p:cNvPr id="4" name="Marcador de número de diapositiva 3">
            <a:extLst>
              <a:ext uri="{FF2B5EF4-FFF2-40B4-BE49-F238E27FC236}">
                <a16:creationId xmlns:a16="http://schemas.microsoft.com/office/drawing/2014/main" id="{9FBF96BC-2487-C905-32D0-BB58956603F2}"/>
              </a:ext>
            </a:extLst>
          </p:cNvPr>
          <p:cNvSpPr>
            <a:spLocks noGrp="1"/>
          </p:cNvSpPr>
          <p:nvPr>
            <p:ph type="sldNum" sz="quarter" idx="12"/>
          </p:nvPr>
        </p:nvSpPr>
        <p:spPr/>
        <p:txBody>
          <a:bodyPr/>
          <a:lstStyle/>
          <a:p>
            <a:r>
              <a:rPr lang="en-US"/>
              <a:t>Pag. </a:t>
            </a:r>
            <a:fld id="{8EF9B835-8309-473A-BB76-E87950034C76}" type="slidenum">
              <a:rPr lang="en-US" smtClean="0"/>
              <a:pPr/>
              <a:t>7</a:t>
            </a:fld>
            <a:r>
              <a:rPr lang="en-US"/>
              <a:t> </a:t>
            </a:r>
            <a:endParaRPr lang="en-US" dirty="0"/>
          </a:p>
        </p:txBody>
      </p:sp>
      <p:pic>
        <p:nvPicPr>
          <p:cNvPr id="6" name="Imagen 5" descr="Un pastel de color verde&#10;&#10;Descripción generada automáticamente con confianza baja">
            <a:extLst>
              <a:ext uri="{FF2B5EF4-FFF2-40B4-BE49-F238E27FC236}">
                <a16:creationId xmlns:a16="http://schemas.microsoft.com/office/drawing/2014/main" id="{A9843613-13E9-F8B9-364E-C22422D71028}"/>
              </a:ext>
            </a:extLst>
          </p:cNvPr>
          <p:cNvPicPr>
            <a:picLocks noChangeAspect="1"/>
          </p:cNvPicPr>
          <p:nvPr/>
        </p:nvPicPr>
        <p:blipFill rotWithShape="1">
          <a:blip r:embed="rId2">
            <a:extLst>
              <a:ext uri="{28A0092B-C50C-407E-A947-70E740481C1C}">
                <a14:useLocalDpi xmlns:a14="http://schemas.microsoft.com/office/drawing/2010/main" val="0"/>
              </a:ext>
            </a:extLst>
          </a:blip>
          <a:srcRect l="22365" r="22394"/>
          <a:stretch/>
        </p:blipFill>
        <p:spPr>
          <a:xfrm>
            <a:off x="7701699" y="1513516"/>
            <a:ext cx="3846137" cy="4351577"/>
          </a:xfrm>
          <a:prstGeom prst="rect">
            <a:avLst/>
          </a:prstGeom>
        </p:spPr>
      </p:pic>
    </p:spTree>
    <p:extLst>
      <p:ext uri="{BB962C8B-B14F-4D97-AF65-F5344CB8AC3E}">
        <p14:creationId xmlns:p14="http://schemas.microsoft.com/office/powerpoint/2010/main" val="2447720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Diagrama&#10;&#10;Descripción generada automáticamente con confianza media">
            <a:extLst>
              <a:ext uri="{FF2B5EF4-FFF2-40B4-BE49-F238E27FC236}">
                <a16:creationId xmlns:a16="http://schemas.microsoft.com/office/drawing/2014/main" id="{ED4348B3-BE07-220F-E419-974194EC5F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5569" y="2866583"/>
            <a:ext cx="6620759" cy="3310380"/>
          </a:xfrm>
          <a:prstGeom prst="rect">
            <a:avLst/>
          </a:prstGeom>
        </p:spPr>
      </p:pic>
      <p:sp>
        <p:nvSpPr>
          <p:cNvPr id="2" name="Título 1">
            <a:extLst>
              <a:ext uri="{FF2B5EF4-FFF2-40B4-BE49-F238E27FC236}">
                <a16:creationId xmlns:a16="http://schemas.microsoft.com/office/drawing/2014/main" id="{F88BA089-AD57-D30F-DF0D-A58B67BCE5E2}"/>
              </a:ext>
            </a:extLst>
          </p:cNvPr>
          <p:cNvSpPr>
            <a:spLocks noGrp="1"/>
          </p:cNvSpPr>
          <p:nvPr>
            <p:ph type="title"/>
          </p:nvPr>
        </p:nvSpPr>
        <p:spPr/>
        <p:txBody>
          <a:bodyPr/>
          <a:lstStyle/>
          <a:p>
            <a:r>
              <a:rPr lang="es-ES" dirty="0"/>
              <a:t>¿Qué es Android?</a:t>
            </a:r>
            <a:endParaRPr lang="es-MX" dirty="0"/>
          </a:p>
        </p:txBody>
      </p:sp>
      <p:sp>
        <p:nvSpPr>
          <p:cNvPr id="3" name="Marcador de contenido 2">
            <a:extLst>
              <a:ext uri="{FF2B5EF4-FFF2-40B4-BE49-F238E27FC236}">
                <a16:creationId xmlns:a16="http://schemas.microsoft.com/office/drawing/2014/main" id="{A6D8EF51-2180-0355-0ED4-2C5F75C33DDA}"/>
              </a:ext>
            </a:extLst>
          </p:cNvPr>
          <p:cNvSpPr>
            <a:spLocks noGrp="1"/>
          </p:cNvSpPr>
          <p:nvPr>
            <p:ph idx="1"/>
          </p:nvPr>
        </p:nvSpPr>
        <p:spPr>
          <a:xfrm>
            <a:off x="838200" y="1513516"/>
            <a:ext cx="5769990" cy="4663447"/>
          </a:xfrm>
        </p:spPr>
        <p:txBody>
          <a:bodyPr/>
          <a:lstStyle/>
          <a:p>
            <a:r>
              <a:rPr lang="es-ES" dirty="0"/>
              <a:t>Proporciona todas las interfaces necesarias para </a:t>
            </a:r>
            <a:r>
              <a:rPr lang="es-ES" b="1" dirty="0"/>
              <a:t>desarrollar aplicaciones que accedan a las funciones del teléfono </a:t>
            </a:r>
            <a:r>
              <a:rPr lang="es-ES" dirty="0"/>
              <a:t>(como el GPS, las llamadas, la agenda, etc.).</a:t>
            </a:r>
          </a:p>
          <a:p>
            <a:r>
              <a:rPr lang="es-ES" dirty="0"/>
              <a:t>También pueden desarrollarse aplicaciones en </a:t>
            </a:r>
            <a:r>
              <a:rPr lang="es-ES" b="1" dirty="0" err="1"/>
              <a:t>Kotlin</a:t>
            </a:r>
            <a:r>
              <a:rPr lang="es-ES" dirty="0"/>
              <a:t>, el cual es un lenguaje construido con tecnología Java.</a:t>
            </a:r>
          </a:p>
          <a:p>
            <a:endParaRPr lang="es-MX" dirty="0"/>
          </a:p>
        </p:txBody>
      </p:sp>
      <p:sp>
        <p:nvSpPr>
          <p:cNvPr id="4" name="Marcador de número de diapositiva 3">
            <a:extLst>
              <a:ext uri="{FF2B5EF4-FFF2-40B4-BE49-F238E27FC236}">
                <a16:creationId xmlns:a16="http://schemas.microsoft.com/office/drawing/2014/main" id="{097585AA-2749-F272-21E6-EE7BBAA62D78}"/>
              </a:ext>
            </a:extLst>
          </p:cNvPr>
          <p:cNvSpPr>
            <a:spLocks noGrp="1"/>
          </p:cNvSpPr>
          <p:nvPr>
            <p:ph type="sldNum" sz="quarter" idx="12"/>
          </p:nvPr>
        </p:nvSpPr>
        <p:spPr/>
        <p:txBody>
          <a:bodyPr/>
          <a:lstStyle/>
          <a:p>
            <a:r>
              <a:rPr lang="en-US"/>
              <a:t>Pag. </a:t>
            </a:r>
            <a:fld id="{8EF9B835-8309-473A-BB76-E87950034C76}" type="slidenum">
              <a:rPr lang="en-US" smtClean="0"/>
              <a:pPr/>
              <a:t>8</a:t>
            </a:fld>
            <a:r>
              <a:rPr lang="en-US"/>
              <a:t> </a:t>
            </a:r>
            <a:endParaRPr lang="en-US" dirty="0"/>
          </a:p>
        </p:txBody>
      </p:sp>
    </p:spTree>
    <p:extLst>
      <p:ext uri="{BB962C8B-B14F-4D97-AF65-F5344CB8AC3E}">
        <p14:creationId xmlns:p14="http://schemas.microsoft.com/office/powerpoint/2010/main" val="1726023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C398B6A-156A-14D4-538E-61E9F3C86121}"/>
              </a:ext>
            </a:extLst>
          </p:cNvPr>
          <p:cNvSpPr>
            <a:spLocks noGrp="1"/>
          </p:cNvSpPr>
          <p:nvPr>
            <p:ph type="sldNum" sz="quarter" idx="12"/>
          </p:nvPr>
        </p:nvSpPr>
        <p:spPr/>
        <p:txBody>
          <a:bodyPr/>
          <a:lstStyle/>
          <a:p>
            <a:r>
              <a:rPr lang="en-US"/>
              <a:t>Pag. </a:t>
            </a:r>
            <a:fld id="{8EF9B835-8309-473A-BB76-E87950034C76}" type="slidenum">
              <a:rPr lang="en-US" smtClean="0"/>
              <a:pPr/>
              <a:t>9</a:t>
            </a:fld>
            <a:r>
              <a:rPr lang="en-US"/>
              <a:t> </a:t>
            </a:r>
            <a:endParaRPr lang="en-US" dirty="0"/>
          </a:p>
        </p:txBody>
      </p:sp>
      <p:pic>
        <p:nvPicPr>
          <p:cNvPr id="6" name="Imagen 5" descr="Captura de pantalla de un celular&#10;&#10;Descripción generada automáticamente">
            <a:extLst>
              <a:ext uri="{FF2B5EF4-FFF2-40B4-BE49-F238E27FC236}">
                <a16:creationId xmlns:a16="http://schemas.microsoft.com/office/drawing/2014/main" id="{96C1BE1D-A635-4849-CD4E-8485B95CDD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322" y="316976"/>
            <a:ext cx="6153150" cy="5715000"/>
          </a:xfrm>
          <a:prstGeom prst="rect">
            <a:avLst/>
          </a:prstGeom>
        </p:spPr>
      </p:pic>
      <p:sp>
        <p:nvSpPr>
          <p:cNvPr id="9" name="Flecha: hacia abajo 8">
            <a:extLst>
              <a:ext uri="{FF2B5EF4-FFF2-40B4-BE49-F238E27FC236}">
                <a16:creationId xmlns:a16="http://schemas.microsoft.com/office/drawing/2014/main" id="{4FECCE08-DDD6-7096-3F22-51F4780DE2DF}"/>
              </a:ext>
            </a:extLst>
          </p:cNvPr>
          <p:cNvSpPr/>
          <p:nvPr/>
        </p:nvSpPr>
        <p:spPr>
          <a:xfrm rot="3798381">
            <a:off x="6828265" y="1564851"/>
            <a:ext cx="1527143" cy="2705493"/>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MX"/>
          </a:p>
        </p:txBody>
      </p:sp>
      <p:pic>
        <p:nvPicPr>
          <p:cNvPr id="11" name="Imagen 10" descr="Icono&#10;&#10;Descripción generada automáticamente">
            <a:extLst>
              <a:ext uri="{FF2B5EF4-FFF2-40B4-BE49-F238E27FC236}">
                <a16:creationId xmlns:a16="http://schemas.microsoft.com/office/drawing/2014/main" id="{DFD47AF6-393C-C685-0159-397089513B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5263" y="598265"/>
            <a:ext cx="2579746" cy="2579746"/>
          </a:xfrm>
          <a:prstGeom prst="rect">
            <a:avLst/>
          </a:prstGeom>
        </p:spPr>
      </p:pic>
      <p:sp>
        <p:nvSpPr>
          <p:cNvPr id="12" name="CuadroTexto 11">
            <a:extLst>
              <a:ext uri="{FF2B5EF4-FFF2-40B4-BE49-F238E27FC236}">
                <a16:creationId xmlns:a16="http://schemas.microsoft.com/office/drawing/2014/main" id="{A7064652-6B49-904E-BFBD-41A6B25FBC7D}"/>
              </a:ext>
            </a:extLst>
          </p:cNvPr>
          <p:cNvSpPr txBox="1"/>
          <p:nvPr/>
        </p:nvSpPr>
        <p:spPr>
          <a:xfrm>
            <a:off x="7578129" y="3691018"/>
            <a:ext cx="4374332" cy="1938992"/>
          </a:xfrm>
          <a:prstGeom prst="rect">
            <a:avLst/>
          </a:prstGeom>
          <a:noFill/>
        </p:spPr>
        <p:txBody>
          <a:bodyPr wrap="square" rtlCol="0">
            <a:spAutoFit/>
          </a:bodyPr>
          <a:lstStyle/>
          <a:p>
            <a:pPr algn="ctr"/>
            <a:r>
              <a:rPr lang="es-ES" sz="4000" b="1" dirty="0">
                <a:solidFill>
                  <a:schemeClr val="tx1">
                    <a:lumMod val="65000"/>
                    <a:lumOff val="35000"/>
                  </a:schemeClr>
                </a:solidFill>
              </a:rPr>
              <a:t>Ubicación del sistema operativo</a:t>
            </a:r>
          </a:p>
          <a:p>
            <a:pPr algn="ctr"/>
            <a:r>
              <a:rPr lang="es-ES" sz="4000" b="1" dirty="0">
                <a:solidFill>
                  <a:schemeClr val="tx1">
                    <a:lumMod val="65000"/>
                    <a:lumOff val="35000"/>
                  </a:schemeClr>
                </a:solidFill>
              </a:rPr>
              <a:t>Android</a:t>
            </a:r>
            <a:endParaRPr lang="es-MX" sz="4000" b="1" dirty="0">
              <a:solidFill>
                <a:schemeClr val="tx1">
                  <a:lumMod val="65000"/>
                  <a:lumOff val="35000"/>
                </a:schemeClr>
              </a:solidFill>
            </a:endParaRPr>
          </a:p>
        </p:txBody>
      </p:sp>
    </p:spTree>
    <p:extLst>
      <p:ext uri="{BB962C8B-B14F-4D97-AF65-F5344CB8AC3E}">
        <p14:creationId xmlns:p14="http://schemas.microsoft.com/office/powerpoint/2010/main" val="3414046313"/>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3093</TotalTime>
  <Words>4499</Words>
  <Application>Microsoft Office PowerPoint</Application>
  <PresentationFormat>Panorámica</PresentationFormat>
  <Paragraphs>491</Paragraphs>
  <Slides>61</Slides>
  <Notes>5</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61</vt:i4>
      </vt:variant>
    </vt:vector>
  </HeadingPairs>
  <TitlesOfParts>
    <vt:vector size="65" baseType="lpstr">
      <vt:lpstr>Arial</vt:lpstr>
      <vt:lpstr>Calibri</vt:lpstr>
      <vt:lpstr>Calibri Light</vt:lpstr>
      <vt:lpstr>Tema de Office</vt:lpstr>
      <vt:lpstr>Presentación de PowerPoint</vt:lpstr>
      <vt:lpstr>Desarrollo de App Móviles I</vt:lpstr>
      <vt:lpstr>Temario del día</vt:lpstr>
      <vt:lpstr>Objetivos de la sesión</vt:lpstr>
      <vt:lpstr>Actividades de la sesión</vt:lpstr>
      <vt:lpstr>¡Primer tiro de calentamiento!</vt:lpstr>
      <vt:lpstr>¿Qué es Android?</vt:lpstr>
      <vt:lpstr>¿Qué es Android?</vt:lpstr>
      <vt:lpstr>Presentación de PowerPoint</vt:lpstr>
      <vt:lpstr>Breve historia de Android</vt:lpstr>
      <vt:lpstr>Android: Genesis</vt:lpstr>
      <vt:lpstr>Android: Genesis</vt:lpstr>
      <vt:lpstr>Llega Google</vt:lpstr>
      <vt:lpstr>Android vs iPhone</vt:lpstr>
      <vt:lpstr>Android como OS</vt:lpstr>
      <vt:lpstr>Primer teléfono Android</vt:lpstr>
      <vt:lpstr>Primer teléfono Android</vt:lpstr>
      <vt:lpstr>Android 1.5 Cupcake</vt:lpstr>
      <vt:lpstr>Android 1.6 Donut</vt:lpstr>
      <vt:lpstr>Android 2.0 Eclair</vt:lpstr>
      <vt:lpstr>Android 2.3 Gingerbread</vt:lpstr>
      <vt:lpstr>Android 2.3 Gingerbread</vt:lpstr>
      <vt:lpstr>Android 3.0 Honeycomb</vt:lpstr>
      <vt:lpstr>Android 4.0 Ice Cream Sandwich</vt:lpstr>
      <vt:lpstr>Android 4.1 Jelly Bean</vt:lpstr>
      <vt:lpstr>Android 4.4 KitKat</vt:lpstr>
      <vt:lpstr>Android 5.0 Lollipop</vt:lpstr>
      <vt:lpstr>Android 6.0 Marshmallow</vt:lpstr>
      <vt:lpstr>Un pequeño paréntesis: llega Kotlin</vt:lpstr>
      <vt:lpstr>Android 7.0 Nougat</vt:lpstr>
      <vt:lpstr>Android 8.0 Oreo</vt:lpstr>
      <vt:lpstr>Android 9.0 Pie</vt:lpstr>
      <vt:lpstr>Android 10</vt:lpstr>
      <vt:lpstr>Android 11</vt:lpstr>
      <vt:lpstr>Android 12</vt:lpstr>
      <vt:lpstr>Android 13 </vt:lpstr>
      <vt:lpstr>Android 14 </vt:lpstr>
      <vt:lpstr>Lenguajes de programación: repaso histórico (parte 1)</vt:lpstr>
      <vt:lpstr>Lenguajes de programación: repaso histórico (parte 2)</vt:lpstr>
      <vt:lpstr>Lenguajes de programación: repaso histórico (parte 3)</vt:lpstr>
      <vt:lpstr>Lenguajes de programación: repaso histórico (parte 4)</vt:lpstr>
      <vt:lpstr>Lenguajes de programación: repaso histórico (parte 5)</vt:lpstr>
      <vt:lpstr>Tiendas para Aplicaciones Móviles</vt:lpstr>
      <vt:lpstr>Sistemas Operativos</vt:lpstr>
      <vt:lpstr>Kotlin</vt:lpstr>
      <vt:lpstr>¿Por qué Kotlin tiene prioridad en el desarrollo de Android?</vt:lpstr>
      <vt:lpstr>Instalación Android Studio</vt:lpstr>
      <vt:lpstr>Instalación Android Studio</vt:lpstr>
      <vt:lpstr>Instalación Android Studio</vt:lpstr>
      <vt:lpstr>Instalación Android Studio</vt:lpstr>
      <vt:lpstr>Instalación Android Studio</vt:lpstr>
      <vt:lpstr>Instalación Android Studio</vt:lpstr>
      <vt:lpstr>Instalación Android Studio</vt:lpstr>
      <vt:lpstr>Instalación Android Studio</vt:lpstr>
      <vt:lpstr>Instalación Android Studio</vt:lpstr>
      <vt:lpstr>Otra opción de ID</vt:lpstr>
      <vt:lpstr>IntelliJ vs Android Studio</vt:lpstr>
      <vt:lpstr>¡Vamos a practicar!</vt:lpstr>
      <vt:lpstr>Otros recursos</vt:lpstr>
      <vt:lpstr>Es todo por ahora. ¡Hasta la próxima!</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Julio César Caro Cota</dc:creator>
  <cp:lastModifiedBy>Julio Caro</cp:lastModifiedBy>
  <cp:revision>1</cp:revision>
  <dcterms:created xsi:type="dcterms:W3CDTF">2022-02-02T05:51:24Z</dcterms:created>
  <dcterms:modified xsi:type="dcterms:W3CDTF">2024-04-23T03:10:59Z</dcterms:modified>
</cp:coreProperties>
</file>